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0436-55E3-491F-89A3-461F26EC05EF}" type="datetimeFigureOut">
              <a:rPr lang="pt-BR" smtClean="0"/>
              <a:pPr/>
              <a:t>29/01/2015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C05C7-42C3-4BAF-B6B4-C1F016E6DC1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481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A88CA-ED3D-4059-9BD8-F4C892048760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2534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F174-4EF3-4133-B387-47823AC81127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4972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1349-89D1-464D-BF36-74D756C3E313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9545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D51D-5C42-44EE-B1E4-281BF624AFE3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4619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394B-A7DA-4A91-8DF5-6792EFD9047C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24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82F5-D73B-4669-B527-98145918F54E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4677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5B9-60DB-49AF-9DEC-953CCB284770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4571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4882-F5F7-4EE2-A6F8-10955271492B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1606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3036-3001-4806-A7B6-DC031C357E77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6420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542C-CF7B-4372-8A92-7FBD34D03ECC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7790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B2C8-B474-4636-BEBC-F342572B65EB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8869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B4D5-17B2-4051-A1D7-AC955E6B4AF0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6342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59DF7-BEFF-4298-8139-61536AF1F45D}" type="datetime1">
              <a:rPr lang="pt-BR" smtClean="0"/>
              <a:pPr/>
              <a:t>29/01/2015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73587-89AD-4DEF-B390-B5126E9A8C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3040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_Escrevente%20TJ\Encontro%201%20TJ-SP\Musica1.m4a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54919"/>
            <a:ext cx="7772400" cy="1470025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ln w="12700">
                  <a:solidFill>
                    <a:schemeClr val="accent6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Passa</a:t>
            </a:r>
            <a:r>
              <a:rPr lang="pt-BR" sz="6000" dirty="0" smtClean="0"/>
              <a:t> </a:t>
            </a:r>
            <a:r>
              <a:rPr lang="pt-BR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ou</a:t>
            </a:r>
            <a:r>
              <a:rPr lang="pt-BR" sz="6000" dirty="0" smtClean="0"/>
              <a:t> </a:t>
            </a:r>
            <a:r>
              <a:rPr lang="pt-BR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Repassa</a:t>
            </a:r>
            <a:endParaRPr lang="pt-BR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6011"/>
            <a:ext cx="7488832" cy="1669290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2CC2-446C-47CC-BC8C-3254CE951AA8}" type="slidenum">
              <a:rPr lang="pt-BR" smtClean="0"/>
              <a:pPr/>
              <a:t>1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3233944" cy="304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090197" y="2492896"/>
            <a:ext cx="4442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Regras do Jogo</a:t>
            </a:r>
            <a:endParaRPr lang="pt-B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35896" y="3284984"/>
            <a:ext cx="5508104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Cada Acerto Vale 10 Pontos</a:t>
            </a:r>
          </a:p>
          <a:p>
            <a:pPr>
              <a:buFont typeface="Wingdings" pitchFamily="2" charset="2"/>
              <a:buChar char="ü"/>
            </a:pPr>
            <a:r>
              <a:rPr lang="pt-B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Cada erro subtrai 5 pontos</a:t>
            </a:r>
          </a:p>
          <a:p>
            <a:pPr>
              <a:buFont typeface="Wingdings" pitchFamily="2" charset="2"/>
              <a:buChar char="ü"/>
            </a:pPr>
            <a:r>
              <a:rPr lang="pt-B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Acerto no passa vale 7 pontos</a:t>
            </a:r>
          </a:p>
          <a:p>
            <a:pPr>
              <a:buFont typeface="Wingdings" pitchFamily="2" charset="2"/>
              <a:buChar char="ü"/>
            </a:pPr>
            <a:r>
              <a:rPr lang="pt-B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Erro no passa subtrai 7 pontos</a:t>
            </a:r>
          </a:p>
          <a:p>
            <a:pPr>
              <a:buFont typeface="Wingdings" pitchFamily="2" charset="2"/>
              <a:buChar char="ü"/>
            </a:pPr>
            <a:r>
              <a:rPr lang="pt-B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Acerto no repassa vale 5 pontos</a:t>
            </a:r>
          </a:p>
          <a:p>
            <a:pPr>
              <a:buFont typeface="Wingdings" pitchFamily="2" charset="2"/>
              <a:buChar char="ü"/>
            </a:pPr>
            <a:r>
              <a:rPr lang="pt-B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Erro no repassa subtrai 10 pontos</a:t>
            </a:r>
          </a:p>
          <a:p>
            <a:pPr>
              <a:buFont typeface="Wingdings" pitchFamily="2" charset="2"/>
              <a:buChar char="ü"/>
            </a:pPr>
            <a:r>
              <a:rPr lang="pt-B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Desafio Final Vale 30 pontos a quem responder 1º certo.</a:t>
            </a:r>
          </a:p>
          <a:p>
            <a:pPr>
              <a:buFont typeface="Wingdings" pitchFamily="2" charset="2"/>
              <a:buChar char="ü"/>
            </a:pPr>
            <a:endParaRPr lang="pt-BR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587209" cy="482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228675" y="404664"/>
            <a:ext cx="69305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Resposta Alternativa - A</a:t>
            </a:r>
            <a:endParaRPr lang="pt-B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27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581" y="332656"/>
            <a:ext cx="6986881" cy="177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7490870" cy="343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228675" y="404664"/>
            <a:ext cx="69305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Resposta Alternativa - E</a:t>
            </a:r>
            <a:endParaRPr lang="pt-B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593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9750"/>
            <a:ext cx="20574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971600" y="-27384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SUPER DESAFIO FINAL </a:t>
            </a:r>
            <a:r>
              <a:rPr lang="pt-B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MGL</a:t>
            </a:r>
            <a:r>
              <a:rPr lang="pt-B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CONCURSOS</a:t>
            </a:r>
            <a:endParaRPr lang="pt-BR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968" y="1450903"/>
            <a:ext cx="6624736" cy="481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" y="36309"/>
            <a:ext cx="20574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021" y="61733"/>
            <a:ext cx="20574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021" y="5597979"/>
            <a:ext cx="20574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187624" y="1052736"/>
            <a:ext cx="69305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BBBBBBBBB</a:t>
            </a:r>
            <a:endParaRPr lang="pt-BR" sz="8800" b="1" dirty="0" smtClean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pt-BR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Resposta Alternativa -</a:t>
            </a:r>
            <a:endParaRPr lang="pt-BR" sz="8800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Musica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83568" y="364502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67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13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50" y="260648"/>
            <a:ext cx="8808565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115616" y="2276872"/>
            <a:ext cx="69305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Resposta Alternativa - D</a:t>
            </a:r>
            <a:endParaRPr lang="pt-B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264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8557"/>
            <a:ext cx="7920880" cy="645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115616" y="2276872"/>
            <a:ext cx="69305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Resposta Alternativa - A</a:t>
            </a:r>
            <a:endParaRPr lang="pt-B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67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603204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131505" y="692696"/>
            <a:ext cx="69305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Resposta Alternativa - A</a:t>
            </a:r>
            <a:endParaRPr lang="pt-B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773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391821" cy="4076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115616" y="188640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A diferença entre eles, portanto, ficou próxima de 3%</a:t>
            </a:r>
            <a:endParaRPr lang="pt-BR" sz="3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15616" y="3048722"/>
            <a:ext cx="69305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Resposta Alternativa - A</a:t>
            </a:r>
            <a:endParaRPr lang="pt-B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90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408712" cy="620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115616" y="876488"/>
            <a:ext cx="69305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Resposta Alternativa - B</a:t>
            </a:r>
            <a:endParaRPr lang="pt-B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14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7</a:t>
            </a:fld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6696744" cy="575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115616" y="476672"/>
            <a:ext cx="69305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Resposta Alternativa - A</a:t>
            </a:r>
            <a:endParaRPr lang="pt-B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97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6336704" cy="6170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962723" y="3346107"/>
            <a:ext cx="69305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Resposta Alternativa - B</a:t>
            </a:r>
            <a:endParaRPr lang="pt-B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178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3587-89AD-4DEF-B390-B5126E9A8CEA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294"/>
            <a:ext cx="7876721" cy="222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3"/>
            <a:ext cx="7344816" cy="391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228675" y="404664"/>
            <a:ext cx="69305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Resposta Alternativa - B</a:t>
            </a:r>
            <a:endParaRPr lang="pt-BR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93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125</Words>
  <Application>Microsoft Office PowerPoint</Application>
  <PresentationFormat>Apresentação na tela (4:3)</PresentationFormat>
  <Paragraphs>36</Paragraphs>
  <Slides>12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Passa ou Repassa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Gomes Lino</dc:creator>
  <cp:lastModifiedBy>Windows User</cp:lastModifiedBy>
  <cp:revision>24</cp:revision>
  <dcterms:created xsi:type="dcterms:W3CDTF">2015-01-29T13:30:52Z</dcterms:created>
  <dcterms:modified xsi:type="dcterms:W3CDTF">2015-01-29T22:43:45Z</dcterms:modified>
</cp:coreProperties>
</file>