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12.xml" ContentType="application/vnd.openxmlformats-officedocument.drawingml.diagramColors+xml"/>
  <Default Extension="png" ContentType="image/png"/>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DDBF7-7891-4859-8B8A-4B3BDD06EC14}" type="doc">
      <dgm:prSet loTypeId="urn:microsoft.com/office/officeart/2005/8/layout/default#3" loCatId="list" qsTypeId="urn:microsoft.com/office/officeart/2005/8/quickstyle/3d3" qsCatId="3D" csTypeId="urn:microsoft.com/office/officeart/2005/8/colors/accent2_1" csCatId="accent2" phldr="1"/>
      <dgm:spPr/>
      <dgm:t>
        <a:bodyPr/>
        <a:lstStyle/>
        <a:p>
          <a:endParaRPr lang="pt-BR"/>
        </a:p>
      </dgm:t>
    </dgm:pt>
    <dgm:pt modelId="{8A1FBD29-149F-4A63-BCAE-F6F5A0ABC245}">
      <dgm:prSet phldrT="[Texto]" custT="1"/>
      <dgm:spPr/>
      <dgm:t>
        <a:bodyPr/>
        <a:lstStyle/>
        <a:p>
          <a:r>
            <a:rPr lang="pt-BR" sz="1400" dirty="0" smtClean="0">
              <a:solidFill>
                <a:schemeClr val="tx1">
                  <a:lumMod val="95000"/>
                  <a:lumOff val="5000"/>
                </a:schemeClr>
              </a:solidFill>
            </a:rPr>
            <a:t>I - homens e mulheres são iguais em direitos e obrigações, nos termos desta Constituição</a:t>
          </a:r>
          <a:endParaRPr lang="pt-BR" sz="1400" dirty="0">
            <a:solidFill>
              <a:schemeClr val="tx1">
                <a:lumMod val="95000"/>
                <a:lumOff val="5000"/>
              </a:schemeClr>
            </a:solidFill>
          </a:endParaRPr>
        </a:p>
      </dgm:t>
    </dgm:pt>
    <dgm:pt modelId="{81905204-50E4-4246-B40C-9717BD5A69D3}" type="parTrans" cxnId="{9F13752B-30C7-4D5F-951F-68A3DC5D6F91}">
      <dgm:prSet/>
      <dgm:spPr/>
      <dgm:t>
        <a:bodyPr/>
        <a:lstStyle/>
        <a:p>
          <a:endParaRPr lang="pt-BR"/>
        </a:p>
      </dgm:t>
    </dgm:pt>
    <dgm:pt modelId="{43B022A5-C742-470B-BB31-EB13BBD8BF46}" type="sibTrans" cxnId="{9F13752B-30C7-4D5F-951F-68A3DC5D6F91}">
      <dgm:prSet/>
      <dgm:spPr/>
      <dgm:t>
        <a:bodyPr/>
        <a:lstStyle/>
        <a:p>
          <a:endParaRPr lang="pt-BR"/>
        </a:p>
      </dgm:t>
    </dgm:pt>
    <dgm:pt modelId="{6F648023-F292-4841-9D6B-E5C485721BE4}">
      <dgm:prSet phldrT="[Texto]" custT="1"/>
      <dgm:spPr/>
      <dgm:t>
        <a:bodyPr/>
        <a:lstStyle/>
        <a:p>
          <a:r>
            <a:rPr lang="pt-BR" sz="1400" dirty="0" smtClean="0">
              <a:solidFill>
                <a:schemeClr val="bg2">
                  <a:lumMod val="10000"/>
                </a:schemeClr>
              </a:solidFill>
            </a:rPr>
            <a:t>II - ninguém será obrigado a fazer ou deixar de fazer alguma coisa senão em virtude de lei</a:t>
          </a:r>
          <a:endParaRPr lang="pt-BR" sz="1400" dirty="0">
            <a:solidFill>
              <a:schemeClr val="bg2">
                <a:lumMod val="10000"/>
              </a:schemeClr>
            </a:solidFill>
          </a:endParaRPr>
        </a:p>
      </dgm:t>
    </dgm:pt>
    <dgm:pt modelId="{A0D5FA11-BB1A-40C4-BEFE-6460482FE9CA}" type="parTrans" cxnId="{61A6A7CF-4559-4205-B1B1-3AC816E0E206}">
      <dgm:prSet/>
      <dgm:spPr/>
      <dgm:t>
        <a:bodyPr/>
        <a:lstStyle/>
        <a:p>
          <a:endParaRPr lang="pt-BR"/>
        </a:p>
      </dgm:t>
    </dgm:pt>
    <dgm:pt modelId="{2777A938-68C2-40A0-B868-00210E409582}" type="sibTrans" cxnId="{61A6A7CF-4559-4205-B1B1-3AC816E0E206}">
      <dgm:prSet/>
      <dgm:spPr/>
      <dgm:t>
        <a:bodyPr/>
        <a:lstStyle/>
        <a:p>
          <a:endParaRPr lang="pt-BR"/>
        </a:p>
      </dgm:t>
    </dgm:pt>
    <dgm:pt modelId="{6F432830-9996-4BD1-8460-72AC4D432162}">
      <dgm:prSet phldrT="[Texto]" custT="1"/>
      <dgm:spPr/>
      <dgm:t>
        <a:bodyPr/>
        <a:lstStyle/>
        <a:p>
          <a:r>
            <a:rPr lang="pt-BR" sz="1400" dirty="0" smtClean="0">
              <a:solidFill>
                <a:schemeClr val="accent2">
                  <a:lumMod val="50000"/>
                </a:schemeClr>
              </a:solidFill>
            </a:rPr>
            <a:t>III - ninguém será submetido a tortura nem a tratamento desumano ou degradante</a:t>
          </a:r>
          <a:endParaRPr lang="pt-BR" sz="1400" dirty="0">
            <a:solidFill>
              <a:schemeClr val="accent2">
                <a:lumMod val="50000"/>
              </a:schemeClr>
            </a:solidFill>
          </a:endParaRPr>
        </a:p>
      </dgm:t>
    </dgm:pt>
    <dgm:pt modelId="{DCD45BCD-6FAC-4EC4-8273-BDA1541536B0}" type="parTrans" cxnId="{3AAF7E6B-0AC8-4558-984D-DD4308D0B765}">
      <dgm:prSet/>
      <dgm:spPr/>
      <dgm:t>
        <a:bodyPr/>
        <a:lstStyle/>
        <a:p>
          <a:endParaRPr lang="pt-BR"/>
        </a:p>
      </dgm:t>
    </dgm:pt>
    <dgm:pt modelId="{041E6878-6EC3-4111-9600-87CF88194EEA}" type="sibTrans" cxnId="{3AAF7E6B-0AC8-4558-984D-DD4308D0B765}">
      <dgm:prSet/>
      <dgm:spPr/>
      <dgm:t>
        <a:bodyPr/>
        <a:lstStyle/>
        <a:p>
          <a:endParaRPr lang="pt-BR"/>
        </a:p>
      </dgm:t>
    </dgm:pt>
    <dgm:pt modelId="{DBBDCF13-7208-407C-92E4-03B7DFA7B215}">
      <dgm:prSet phldrT="[Texto]" custT="1"/>
      <dgm:spPr/>
      <dgm:t>
        <a:bodyPr/>
        <a:lstStyle/>
        <a:p>
          <a:r>
            <a:rPr lang="pt-BR" sz="1600" dirty="0" smtClean="0">
              <a:solidFill>
                <a:schemeClr val="accent3">
                  <a:lumMod val="50000"/>
                </a:schemeClr>
              </a:solidFill>
            </a:rPr>
            <a:t>IV - é livre a manifestação do pensamento, sendo vedado o anonimato</a:t>
          </a:r>
          <a:endParaRPr lang="pt-BR" sz="1600" dirty="0">
            <a:solidFill>
              <a:schemeClr val="accent3">
                <a:lumMod val="50000"/>
              </a:schemeClr>
            </a:solidFill>
          </a:endParaRPr>
        </a:p>
      </dgm:t>
    </dgm:pt>
    <dgm:pt modelId="{0CC1D8E7-9E7A-4610-B233-4C6C8150903E}" type="parTrans" cxnId="{B1543C7C-409E-478C-84DB-3DEB7970CF45}">
      <dgm:prSet/>
      <dgm:spPr/>
      <dgm:t>
        <a:bodyPr/>
        <a:lstStyle/>
        <a:p>
          <a:endParaRPr lang="pt-BR"/>
        </a:p>
      </dgm:t>
    </dgm:pt>
    <dgm:pt modelId="{E05FDE5D-C0A2-4490-95D2-96A70ADBD207}" type="sibTrans" cxnId="{B1543C7C-409E-478C-84DB-3DEB7970CF45}">
      <dgm:prSet/>
      <dgm:spPr/>
      <dgm:t>
        <a:bodyPr/>
        <a:lstStyle/>
        <a:p>
          <a:endParaRPr lang="pt-BR"/>
        </a:p>
      </dgm:t>
    </dgm:pt>
    <dgm:pt modelId="{1B06B53F-38F1-442C-B2B0-227317188DCD}">
      <dgm:prSet phldrT="[Texto]" custT="1"/>
      <dgm:spPr/>
      <dgm:t>
        <a:bodyPr/>
        <a:lstStyle/>
        <a:p>
          <a:r>
            <a:rPr lang="pt-BR" sz="1200" dirty="0" smtClean="0">
              <a:solidFill>
                <a:schemeClr val="accent4">
                  <a:lumMod val="50000"/>
                </a:schemeClr>
              </a:solidFill>
            </a:rPr>
            <a:t>V - é assegurado o direito de resposta, proporcional ao agravo, além da indenização por dano material, moral ou à imagem</a:t>
          </a:r>
          <a:endParaRPr lang="pt-BR" sz="1200" dirty="0">
            <a:solidFill>
              <a:schemeClr val="accent4">
                <a:lumMod val="50000"/>
              </a:schemeClr>
            </a:solidFill>
          </a:endParaRPr>
        </a:p>
      </dgm:t>
    </dgm:pt>
    <dgm:pt modelId="{1DD70025-AE41-42CB-B8C7-C18C35A43BDC}" type="parTrans" cxnId="{74F6FE84-497E-419B-AD33-CF836627DAB3}">
      <dgm:prSet/>
      <dgm:spPr/>
      <dgm:t>
        <a:bodyPr/>
        <a:lstStyle/>
        <a:p>
          <a:endParaRPr lang="pt-BR"/>
        </a:p>
      </dgm:t>
    </dgm:pt>
    <dgm:pt modelId="{010B96C2-84A2-4DB5-A763-16023B8E87AA}" type="sibTrans" cxnId="{74F6FE84-497E-419B-AD33-CF836627DAB3}">
      <dgm:prSet/>
      <dgm:spPr/>
      <dgm:t>
        <a:bodyPr/>
        <a:lstStyle/>
        <a:p>
          <a:endParaRPr lang="pt-BR"/>
        </a:p>
      </dgm:t>
    </dgm:pt>
    <dgm:pt modelId="{293AA21A-5D66-40C5-8C0F-42062F0034B2}">
      <dgm:prSet phldrT="[Texto]" custT="1"/>
      <dgm:spPr/>
      <dgm:t>
        <a:bodyPr/>
        <a:lstStyle/>
        <a:p>
          <a:r>
            <a:rPr lang="pt-BR" sz="1000" dirty="0" smtClean="0">
              <a:solidFill>
                <a:schemeClr val="accent5">
                  <a:lumMod val="50000"/>
                </a:schemeClr>
              </a:solidFill>
            </a:rPr>
            <a:t>VI - é inviolável a liberdade de consciência e de crença, sendo assegurado o livre exercício dos cultos religiosos e garantida, na forma da lei, a proteção aos locais de culto e a suas liturgias</a:t>
          </a:r>
          <a:endParaRPr lang="pt-BR" sz="1000" dirty="0">
            <a:solidFill>
              <a:schemeClr val="accent5">
                <a:lumMod val="50000"/>
              </a:schemeClr>
            </a:solidFill>
          </a:endParaRPr>
        </a:p>
      </dgm:t>
    </dgm:pt>
    <dgm:pt modelId="{0A2D5EBB-3E3D-4BBC-84FE-8F7D2A388542}" type="parTrans" cxnId="{68D31DBF-1FFD-422C-90BD-C9662E56C6D6}">
      <dgm:prSet/>
      <dgm:spPr/>
      <dgm:t>
        <a:bodyPr/>
        <a:lstStyle/>
        <a:p>
          <a:endParaRPr lang="pt-BR"/>
        </a:p>
      </dgm:t>
    </dgm:pt>
    <dgm:pt modelId="{27D7D5EE-5290-438B-B44E-C32D36DBC90C}" type="sibTrans" cxnId="{68D31DBF-1FFD-422C-90BD-C9662E56C6D6}">
      <dgm:prSet/>
      <dgm:spPr/>
      <dgm:t>
        <a:bodyPr/>
        <a:lstStyle/>
        <a:p>
          <a:endParaRPr lang="pt-BR"/>
        </a:p>
      </dgm:t>
    </dgm:pt>
    <dgm:pt modelId="{2CF60D84-49E9-4716-9637-E657ADB1046C}">
      <dgm:prSet phldrT="[Texto]" custT="1"/>
      <dgm:spPr/>
      <dgm:t>
        <a:bodyPr/>
        <a:lstStyle/>
        <a:p>
          <a:r>
            <a:rPr lang="pt-BR" sz="1200" dirty="0" smtClean="0">
              <a:solidFill>
                <a:schemeClr val="accent6">
                  <a:lumMod val="50000"/>
                </a:schemeClr>
              </a:solidFill>
            </a:rPr>
            <a:t>VII - é assegurada, nos termos da lei, a prestação de assistência religiosa nas entidades civis e militares de internação coletiva</a:t>
          </a:r>
          <a:endParaRPr lang="pt-BR" sz="1200" dirty="0">
            <a:solidFill>
              <a:schemeClr val="accent6">
                <a:lumMod val="50000"/>
              </a:schemeClr>
            </a:solidFill>
          </a:endParaRPr>
        </a:p>
      </dgm:t>
    </dgm:pt>
    <dgm:pt modelId="{68D8ACB0-DB1F-41AD-BE12-20E8E120EDFA}" type="parTrans" cxnId="{A43E4C6F-BF46-43AC-8D78-A5421AA0884E}">
      <dgm:prSet/>
      <dgm:spPr/>
      <dgm:t>
        <a:bodyPr/>
        <a:lstStyle/>
        <a:p>
          <a:endParaRPr lang="pt-BR"/>
        </a:p>
      </dgm:t>
    </dgm:pt>
    <dgm:pt modelId="{7FF89AC5-1722-4762-8DFF-4134370ACFA6}" type="sibTrans" cxnId="{A43E4C6F-BF46-43AC-8D78-A5421AA0884E}">
      <dgm:prSet/>
      <dgm:spPr/>
      <dgm:t>
        <a:bodyPr/>
        <a:lstStyle/>
        <a:p>
          <a:endParaRPr lang="pt-BR"/>
        </a:p>
      </dgm:t>
    </dgm:pt>
    <dgm:pt modelId="{7195ABB5-CDDC-4E4E-8045-37ED250D2DC6}">
      <dgm:prSet phldrT="[Texto]" custT="1"/>
      <dgm:spPr/>
      <dgm:t>
        <a:bodyPr/>
        <a:lstStyle/>
        <a:p>
          <a:r>
            <a:rPr lang="pt-BR" sz="1100" dirty="0" smtClean="0">
              <a:solidFill>
                <a:srgbClr val="C00000"/>
              </a:solidFill>
            </a:rPr>
            <a:t>VIII - ninguém será privado de direitos por motivo de crença religiosa ou de convicção filosófica ou política, salvo se as invocar para eximir-se de obrigação legal a todos imposta e recusar-se a cumprir prestação alternativa, fixada em lei</a:t>
          </a:r>
          <a:endParaRPr lang="pt-BR" sz="1100" dirty="0">
            <a:solidFill>
              <a:srgbClr val="C00000"/>
            </a:solidFill>
          </a:endParaRPr>
        </a:p>
      </dgm:t>
    </dgm:pt>
    <dgm:pt modelId="{3136BF6D-6C1A-41FF-BE4A-DD14FBE76DF1}" type="parTrans" cxnId="{A69F3D1F-9051-4FE5-8393-CE0B23624A17}">
      <dgm:prSet/>
      <dgm:spPr/>
      <dgm:t>
        <a:bodyPr/>
        <a:lstStyle/>
        <a:p>
          <a:endParaRPr lang="pt-BR"/>
        </a:p>
      </dgm:t>
    </dgm:pt>
    <dgm:pt modelId="{6EA21AEA-FBC4-47F3-928B-9061136F2A94}" type="sibTrans" cxnId="{A69F3D1F-9051-4FE5-8393-CE0B23624A17}">
      <dgm:prSet/>
      <dgm:spPr/>
      <dgm:t>
        <a:bodyPr/>
        <a:lstStyle/>
        <a:p>
          <a:endParaRPr lang="pt-BR"/>
        </a:p>
      </dgm:t>
    </dgm:pt>
    <dgm:pt modelId="{2483DE95-DED3-466A-B61B-D030F50353E5}">
      <dgm:prSet phldrT="[Texto]" custT="1"/>
      <dgm:spPr/>
      <dgm:t>
        <a:bodyPr/>
        <a:lstStyle/>
        <a:p>
          <a:r>
            <a:rPr lang="pt-BR" sz="1200" dirty="0" smtClean="0">
              <a:solidFill>
                <a:srgbClr val="00B050"/>
              </a:solidFill>
            </a:rPr>
            <a:t>IX - é livre a expressão da atividade intelectual, artística, científica e de comunicação, independentemente de censura ou licença</a:t>
          </a:r>
          <a:endParaRPr lang="pt-BR" sz="1200" dirty="0">
            <a:solidFill>
              <a:srgbClr val="00B050"/>
            </a:solidFill>
          </a:endParaRPr>
        </a:p>
      </dgm:t>
    </dgm:pt>
    <dgm:pt modelId="{AB0B53EF-CE26-4B16-9228-7DE7401397F8}" type="parTrans" cxnId="{5A635476-508B-4CA3-8394-44569CCE849F}">
      <dgm:prSet/>
      <dgm:spPr/>
      <dgm:t>
        <a:bodyPr/>
        <a:lstStyle/>
        <a:p>
          <a:endParaRPr lang="pt-BR"/>
        </a:p>
      </dgm:t>
    </dgm:pt>
    <dgm:pt modelId="{DC22019D-0B6F-4633-BDAE-73B8BB726F9C}" type="sibTrans" cxnId="{5A635476-508B-4CA3-8394-44569CCE849F}">
      <dgm:prSet/>
      <dgm:spPr/>
      <dgm:t>
        <a:bodyPr/>
        <a:lstStyle/>
        <a:p>
          <a:endParaRPr lang="pt-BR"/>
        </a:p>
      </dgm:t>
    </dgm:pt>
    <dgm:pt modelId="{C4D5AB58-135A-4C01-8670-7C0E84D0363B}">
      <dgm:prSet phldrT="[Texto]" custT="1"/>
      <dgm:spPr/>
      <dgm:t>
        <a:bodyPr/>
        <a:lstStyle/>
        <a:p>
          <a:r>
            <a:rPr lang="pt-BR" sz="1000" dirty="0" smtClean="0">
              <a:solidFill>
                <a:srgbClr val="00B0F0"/>
              </a:solidFill>
            </a:rPr>
            <a:t>X - são invioláveis a intimidade, a vida privada, a honra e a imagem das pessoas, assegurado o direito a indenização pelo dano material ou moral decorrente de sua violação</a:t>
          </a:r>
          <a:endParaRPr lang="pt-BR" sz="1000" dirty="0">
            <a:solidFill>
              <a:srgbClr val="00B0F0"/>
            </a:solidFill>
          </a:endParaRPr>
        </a:p>
      </dgm:t>
    </dgm:pt>
    <dgm:pt modelId="{7F64DDA7-4BC0-44FF-9EFE-7A236DFFF8DC}" type="parTrans" cxnId="{34AAE5A7-9861-4ED0-A464-808A7E8B5C50}">
      <dgm:prSet/>
      <dgm:spPr/>
      <dgm:t>
        <a:bodyPr/>
        <a:lstStyle/>
        <a:p>
          <a:endParaRPr lang="pt-BR"/>
        </a:p>
      </dgm:t>
    </dgm:pt>
    <dgm:pt modelId="{8F4F077C-E6D7-4C3F-B97A-367821B37B81}" type="sibTrans" cxnId="{34AAE5A7-9861-4ED0-A464-808A7E8B5C50}">
      <dgm:prSet/>
      <dgm:spPr/>
      <dgm:t>
        <a:bodyPr/>
        <a:lstStyle/>
        <a:p>
          <a:endParaRPr lang="pt-BR"/>
        </a:p>
      </dgm:t>
    </dgm:pt>
    <dgm:pt modelId="{54AFEDE7-AA3B-4B21-B464-60C9026C8EAC}">
      <dgm:prSet phldrT="[Texto]" custT="1"/>
      <dgm:spPr/>
      <dgm:t>
        <a:bodyPr/>
        <a:lstStyle/>
        <a:p>
          <a:r>
            <a:rPr lang="pt-BR" sz="1000" dirty="0" smtClean="0">
              <a:solidFill>
                <a:srgbClr val="002060"/>
              </a:solidFill>
            </a:rPr>
            <a:t>XI - a casa é asilo inviolável do indivíduo, ninguém nela podendo penetrar sem consentimento do morador, salvo em caso de flagrante delito ou desastre, ou para prestar socorro, ou, durante o dia, por determinação judicial</a:t>
          </a:r>
          <a:endParaRPr lang="pt-BR" sz="1000" dirty="0">
            <a:solidFill>
              <a:srgbClr val="002060"/>
            </a:solidFill>
          </a:endParaRPr>
        </a:p>
      </dgm:t>
    </dgm:pt>
    <dgm:pt modelId="{74325252-38D9-47D7-9F35-1615F85A77CE}" type="parTrans" cxnId="{178603FA-332A-4194-8999-E6A944E2A022}">
      <dgm:prSet/>
      <dgm:spPr/>
      <dgm:t>
        <a:bodyPr/>
        <a:lstStyle/>
        <a:p>
          <a:endParaRPr lang="pt-BR"/>
        </a:p>
      </dgm:t>
    </dgm:pt>
    <dgm:pt modelId="{F82D197F-390D-4EFC-8398-75D9B2583CD9}" type="sibTrans" cxnId="{178603FA-332A-4194-8999-E6A944E2A022}">
      <dgm:prSet/>
      <dgm:spPr/>
      <dgm:t>
        <a:bodyPr/>
        <a:lstStyle/>
        <a:p>
          <a:endParaRPr lang="pt-BR"/>
        </a:p>
      </dgm:t>
    </dgm:pt>
    <dgm:pt modelId="{E8080DB6-1D04-4553-B187-E673A2B6388E}">
      <dgm:prSet phldrT="[Texto]"/>
      <dgm:spPr/>
      <dgm:t>
        <a:bodyPr/>
        <a:lstStyle/>
        <a:p>
          <a:r>
            <a:rPr lang="pt-BR" dirty="0" smtClean="0">
              <a:solidFill>
                <a:srgbClr val="7030A0"/>
              </a:solidFill>
            </a:rPr>
            <a:t>XII - é inviolável o sigilo da correspondência e das comunicações telegráficas, de dados e das comunicações telefônicas, salvo, no último caso, por ordem judicial, nas hipóteses e na forma que a lei estabelecer para fins de investigação criminal ou instrução processual penal</a:t>
          </a:r>
          <a:endParaRPr lang="pt-BR" dirty="0">
            <a:solidFill>
              <a:srgbClr val="7030A0"/>
            </a:solidFill>
          </a:endParaRPr>
        </a:p>
      </dgm:t>
    </dgm:pt>
    <dgm:pt modelId="{64DDE8AC-084D-4DF6-8B7F-652AD31E24A5}" type="parTrans" cxnId="{3C73AB30-6D2A-42F7-8653-663CD95802D6}">
      <dgm:prSet/>
      <dgm:spPr/>
      <dgm:t>
        <a:bodyPr/>
        <a:lstStyle/>
        <a:p>
          <a:endParaRPr lang="pt-BR"/>
        </a:p>
      </dgm:t>
    </dgm:pt>
    <dgm:pt modelId="{1C2D6C77-DD98-4B2D-923A-10FB7B869795}" type="sibTrans" cxnId="{3C73AB30-6D2A-42F7-8653-663CD95802D6}">
      <dgm:prSet/>
      <dgm:spPr/>
      <dgm:t>
        <a:bodyPr/>
        <a:lstStyle/>
        <a:p>
          <a:endParaRPr lang="pt-BR"/>
        </a:p>
      </dgm:t>
    </dgm:pt>
    <dgm:pt modelId="{15876474-F10A-4406-AB40-80A412063A98}" type="pres">
      <dgm:prSet presAssocID="{D98DDBF7-7891-4859-8B8A-4B3BDD06EC14}" presName="diagram" presStyleCnt="0">
        <dgm:presLayoutVars>
          <dgm:dir/>
          <dgm:resizeHandles val="exact"/>
        </dgm:presLayoutVars>
      </dgm:prSet>
      <dgm:spPr/>
      <dgm:t>
        <a:bodyPr/>
        <a:lstStyle/>
        <a:p>
          <a:endParaRPr lang="pt-BR"/>
        </a:p>
      </dgm:t>
    </dgm:pt>
    <dgm:pt modelId="{8E0C38A7-284B-4362-859A-F1C65E97C5EC}" type="pres">
      <dgm:prSet presAssocID="{8A1FBD29-149F-4A63-BCAE-F6F5A0ABC245}" presName="node" presStyleLbl="node1" presStyleIdx="0" presStyleCnt="12">
        <dgm:presLayoutVars>
          <dgm:bulletEnabled val="1"/>
        </dgm:presLayoutVars>
      </dgm:prSet>
      <dgm:spPr/>
      <dgm:t>
        <a:bodyPr/>
        <a:lstStyle/>
        <a:p>
          <a:endParaRPr lang="pt-BR"/>
        </a:p>
      </dgm:t>
    </dgm:pt>
    <dgm:pt modelId="{F5154688-B87A-43D1-90AC-7A529047F5E7}" type="pres">
      <dgm:prSet presAssocID="{43B022A5-C742-470B-BB31-EB13BBD8BF46}" presName="sibTrans" presStyleCnt="0"/>
      <dgm:spPr/>
    </dgm:pt>
    <dgm:pt modelId="{BE5ACD04-F748-4339-A6E0-3190B8947CE9}" type="pres">
      <dgm:prSet presAssocID="{6F648023-F292-4841-9D6B-E5C485721BE4}" presName="node" presStyleLbl="node1" presStyleIdx="1" presStyleCnt="12">
        <dgm:presLayoutVars>
          <dgm:bulletEnabled val="1"/>
        </dgm:presLayoutVars>
      </dgm:prSet>
      <dgm:spPr/>
      <dgm:t>
        <a:bodyPr/>
        <a:lstStyle/>
        <a:p>
          <a:endParaRPr lang="pt-BR"/>
        </a:p>
      </dgm:t>
    </dgm:pt>
    <dgm:pt modelId="{E5E98970-33E8-4F5D-8A8E-1BC87DED2FDB}" type="pres">
      <dgm:prSet presAssocID="{2777A938-68C2-40A0-B868-00210E409582}" presName="sibTrans" presStyleCnt="0"/>
      <dgm:spPr/>
    </dgm:pt>
    <dgm:pt modelId="{183CBF7D-B5D0-4121-A366-8153D9ED0A50}" type="pres">
      <dgm:prSet presAssocID="{6F432830-9996-4BD1-8460-72AC4D432162}" presName="node" presStyleLbl="node1" presStyleIdx="2" presStyleCnt="12">
        <dgm:presLayoutVars>
          <dgm:bulletEnabled val="1"/>
        </dgm:presLayoutVars>
      </dgm:prSet>
      <dgm:spPr/>
      <dgm:t>
        <a:bodyPr/>
        <a:lstStyle/>
        <a:p>
          <a:endParaRPr lang="pt-BR"/>
        </a:p>
      </dgm:t>
    </dgm:pt>
    <dgm:pt modelId="{BFDA2B05-8CAF-40EE-AF64-84730C5385E6}" type="pres">
      <dgm:prSet presAssocID="{041E6878-6EC3-4111-9600-87CF88194EEA}" presName="sibTrans" presStyleCnt="0"/>
      <dgm:spPr/>
    </dgm:pt>
    <dgm:pt modelId="{57557BD7-39A8-4F11-AFC0-93F7BF634DD2}" type="pres">
      <dgm:prSet presAssocID="{DBBDCF13-7208-407C-92E4-03B7DFA7B215}" presName="node" presStyleLbl="node1" presStyleIdx="3" presStyleCnt="12">
        <dgm:presLayoutVars>
          <dgm:bulletEnabled val="1"/>
        </dgm:presLayoutVars>
      </dgm:prSet>
      <dgm:spPr/>
      <dgm:t>
        <a:bodyPr/>
        <a:lstStyle/>
        <a:p>
          <a:endParaRPr lang="pt-BR"/>
        </a:p>
      </dgm:t>
    </dgm:pt>
    <dgm:pt modelId="{B6AC7BA3-12CE-44E1-BA92-5C447BBD4207}" type="pres">
      <dgm:prSet presAssocID="{E05FDE5D-C0A2-4490-95D2-96A70ADBD207}" presName="sibTrans" presStyleCnt="0"/>
      <dgm:spPr/>
    </dgm:pt>
    <dgm:pt modelId="{5B363401-5E04-4D99-93AA-F5670EE4D07A}" type="pres">
      <dgm:prSet presAssocID="{1B06B53F-38F1-442C-B2B0-227317188DCD}" presName="node" presStyleLbl="node1" presStyleIdx="4" presStyleCnt="12">
        <dgm:presLayoutVars>
          <dgm:bulletEnabled val="1"/>
        </dgm:presLayoutVars>
      </dgm:prSet>
      <dgm:spPr/>
      <dgm:t>
        <a:bodyPr/>
        <a:lstStyle/>
        <a:p>
          <a:endParaRPr lang="pt-BR"/>
        </a:p>
      </dgm:t>
    </dgm:pt>
    <dgm:pt modelId="{13295D07-03FC-40CC-87E9-863BA20724D8}" type="pres">
      <dgm:prSet presAssocID="{010B96C2-84A2-4DB5-A763-16023B8E87AA}" presName="sibTrans" presStyleCnt="0"/>
      <dgm:spPr/>
    </dgm:pt>
    <dgm:pt modelId="{06EDCEEA-1989-4025-8195-B10CF48DA183}" type="pres">
      <dgm:prSet presAssocID="{293AA21A-5D66-40C5-8C0F-42062F0034B2}" presName="node" presStyleLbl="node1" presStyleIdx="5" presStyleCnt="12">
        <dgm:presLayoutVars>
          <dgm:bulletEnabled val="1"/>
        </dgm:presLayoutVars>
      </dgm:prSet>
      <dgm:spPr/>
      <dgm:t>
        <a:bodyPr/>
        <a:lstStyle/>
        <a:p>
          <a:endParaRPr lang="pt-BR"/>
        </a:p>
      </dgm:t>
    </dgm:pt>
    <dgm:pt modelId="{2C5BD9FB-AC71-4293-90F3-19902C82CAD9}" type="pres">
      <dgm:prSet presAssocID="{27D7D5EE-5290-438B-B44E-C32D36DBC90C}" presName="sibTrans" presStyleCnt="0"/>
      <dgm:spPr/>
    </dgm:pt>
    <dgm:pt modelId="{6D3D67BA-F7ED-40A5-8C85-AD3A5AFDA1CD}" type="pres">
      <dgm:prSet presAssocID="{2CF60D84-49E9-4716-9637-E657ADB1046C}" presName="node" presStyleLbl="node1" presStyleIdx="6" presStyleCnt="12">
        <dgm:presLayoutVars>
          <dgm:bulletEnabled val="1"/>
        </dgm:presLayoutVars>
      </dgm:prSet>
      <dgm:spPr/>
      <dgm:t>
        <a:bodyPr/>
        <a:lstStyle/>
        <a:p>
          <a:endParaRPr lang="pt-BR"/>
        </a:p>
      </dgm:t>
    </dgm:pt>
    <dgm:pt modelId="{9E979C75-6EAF-4EB4-BE4D-F409C098C454}" type="pres">
      <dgm:prSet presAssocID="{7FF89AC5-1722-4762-8DFF-4134370ACFA6}" presName="sibTrans" presStyleCnt="0"/>
      <dgm:spPr/>
    </dgm:pt>
    <dgm:pt modelId="{98C404AA-E503-4E71-ACFC-05459979C2AE}" type="pres">
      <dgm:prSet presAssocID="{7195ABB5-CDDC-4E4E-8045-37ED250D2DC6}" presName="node" presStyleLbl="node1" presStyleIdx="7" presStyleCnt="12">
        <dgm:presLayoutVars>
          <dgm:bulletEnabled val="1"/>
        </dgm:presLayoutVars>
      </dgm:prSet>
      <dgm:spPr/>
      <dgm:t>
        <a:bodyPr/>
        <a:lstStyle/>
        <a:p>
          <a:endParaRPr lang="pt-BR"/>
        </a:p>
      </dgm:t>
    </dgm:pt>
    <dgm:pt modelId="{7B967AF6-0689-4C33-95C9-F2F5404ACCDA}" type="pres">
      <dgm:prSet presAssocID="{6EA21AEA-FBC4-47F3-928B-9061136F2A94}" presName="sibTrans" presStyleCnt="0"/>
      <dgm:spPr/>
    </dgm:pt>
    <dgm:pt modelId="{C6AC297E-E81E-4F29-8912-5E085FD34BFE}" type="pres">
      <dgm:prSet presAssocID="{2483DE95-DED3-466A-B61B-D030F50353E5}" presName="node" presStyleLbl="node1" presStyleIdx="8" presStyleCnt="12">
        <dgm:presLayoutVars>
          <dgm:bulletEnabled val="1"/>
        </dgm:presLayoutVars>
      </dgm:prSet>
      <dgm:spPr/>
      <dgm:t>
        <a:bodyPr/>
        <a:lstStyle/>
        <a:p>
          <a:endParaRPr lang="pt-BR"/>
        </a:p>
      </dgm:t>
    </dgm:pt>
    <dgm:pt modelId="{5324D31C-AE04-4656-A157-E722C2E51905}" type="pres">
      <dgm:prSet presAssocID="{DC22019D-0B6F-4633-BDAE-73B8BB726F9C}" presName="sibTrans" presStyleCnt="0"/>
      <dgm:spPr/>
    </dgm:pt>
    <dgm:pt modelId="{D4DEA936-6556-49E3-B601-73DED1765629}" type="pres">
      <dgm:prSet presAssocID="{C4D5AB58-135A-4C01-8670-7C0E84D0363B}" presName="node" presStyleLbl="node1" presStyleIdx="9" presStyleCnt="12">
        <dgm:presLayoutVars>
          <dgm:bulletEnabled val="1"/>
        </dgm:presLayoutVars>
      </dgm:prSet>
      <dgm:spPr/>
      <dgm:t>
        <a:bodyPr/>
        <a:lstStyle/>
        <a:p>
          <a:endParaRPr lang="pt-BR"/>
        </a:p>
      </dgm:t>
    </dgm:pt>
    <dgm:pt modelId="{03ECA39A-6908-41BC-9D4C-DBEB0841AC58}" type="pres">
      <dgm:prSet presAssocID="{8F4F077C-E6D7-4C3F-B97A-367821B37B81}" presName="sibTrans" presStyleCnt="0"/>
      <dgm:spPr/>
    </dgm:pt>
    <dgm:pt modelId="{55A76B37-5E22-4656-9D75-12C662CADD41}" type="pres">
      <dgm:prSet presAssocID="{54AFEDE7-AA3B-4B21-B464-60C9026C8EAC}" presName="node" presStyleLbl="node1" presStyleIdx="10" presStyleCnt="12">
        <dgm:presLayoutVars>
          <dgm:bulletEnabled val="1"/>
        </dgm:presLayoutVars>
      </dgm:prSet>
      <dgm:spPr/>
      <dgm:t>
        <a:bodyPr/>
        <a:lstStyle/>
        <a:p>
          <a:endParaRPr lang="pt-BR"/>
        </a:p>
      </dgm:t>
    </dgm:pt>
    <dgm:pt modelId="{6C7B37AD-B95C-4617-BAAC-548A8DA49630}" type="pres">
      <dgm:prSet presAssocID="{F82D197F-390D-4EFC-8398-75D9B2583CD9}" presName="sibTrans" presStyleCnt="0"/>
      <dgm:spPr/>
    </dgm:pt>
    <dgm:pt modelId="{2BC5B773-57E2-488A-8DEF-9F91A5B2788D}" type="pres">
      <dgm:prSet presAssocID="{E8080DB6-1D04-4553-B187-E673A2B6388E}" presName="node" presStyleLbl="node1" presStyleIdx="11" presStyleCnt="12">
        <dgm:presLayoutVars>
          <dgm:bulletEnabled val="1"/>
        </dgm:presLayoutVars>
      </dgm:prSet>
      <dgm:spPr/>
      <dgm:t>
        <a:bodyPr/>
        <a:lstStyle/>
        <a:p>
          <a:endParaRPr lang="pt-BR"/>
        </a:p>
      </dgm:t>
    </dgm:pt>
  </dgm:ptLst>
  <dgm:cxnLst>
    <dgm:cxn modelId="{04AEAF28-D74D-40AE-ABEB-121D20F0E795}" type="presOf" srcId="{2CF60D84-49E9-4716-9637-E657ADB1046C}" destId="{6D3D67BA-F7ED-40A5-8C85-AD3A5AFDA1CD}" srcOrd="0" destOrd="0" presId="urn:microsoft.com/office/officeart/2005/8/layout/default#3"/>
    <dgm:cxn modelId="{3C73AB30-6D2A-42F7-8653-663CD95802D6}" srcId="{D98DDBF7-7891-4859-8B8A-4B3BDD06EC14}" destId="{E8080DB6-1D04-4553-B187-E673A2B6388E}" srcOrd="11" destOrd="0" parTransId="{64DDE8AC-084D-4DF6-8B7F-652AD31E24A5}" sibTransId="{1C2D6C77-DD98-4B2D-923A-10FB7B869795}"/>
    <dgm:cxn modelId="{5A635476-508B-4CA3-8394-44569CCE849F}" srcId="{D98DDBF7-7891-4859-8B8A-4B3BDD06EC14}" destId="{2483DE95-DED3-466A-B61B-D030F50353E5}" srcOrd="8" destOrd="0" parTransId="{AB0B53EF-CE26-4B16-9228-7DE7401397F8}" sibTransId="{DC22019D-0B6F-4633-BDAE-73B8BB726F9C}"/>
    <dgm:cxn modelId="{C6B2ABE5-F45B-4B69-9F26-7FA8A90CEB61}" type="presOf" srcId="{6F648023-F292-4841-9D6B-E5C485721BE4}" destId="{BE5ACD04-F748-4339-A6E0-3190B8947CE9}" srcOrd="0" destOrd="0" presId="urn:microsoft.com/office/officeart/2005/8/layout/default#3"/>
    <dgm:cxn modelId="{61A6A7CF-4559-4205-B1B1-3AC816E0E206}" srcId="{D98DDBF7-7891-4859-8B8A-4B3BDD06EC14}" destId="{6F648023-F292-4841-9D6B-E5C485721BE4}" srcOrd="1" destOrd="0" parTransId="{A0D5FA11-BB1A-40C4-BEFE-6460482FE9CA}" sibTransId="{2777A938-68C2-40A0-B868-00210E409582}"/>
    <dgm:cxn modelId="{B56578C5-1300-4F16-A090-B98645B2D8F9}" type="presOf" srcId="{D98DDBF7-7891-4859-8B8A-4B3BDD06EC14}" destId="{15876474-F10A-4406-AB40-80A412063A98}" srcOrd="0" destOrd="0" presId="urn:microsoft.com/office/officeart/2005/8/layout/default#3"/>
    <dgm:cxn modelId="{B94AFDB4-86BF-4725-BE7F-6BB558DCBA87}" type="presOf" srcId="{8A1FBD29-149F-4A63-BCAE-F6F5A0ABC245}" destId="{8E0C38A7-284B-4362-859A-F1C65E97C5EC}" srcOrd="0" destOrd="0" presId="urn:microsoft.com/office/officeart/2005/8/layout/default#3"/>
    <dgm:cxn modelId="{A43E4C6F-BF46-43AC-8D78-A5421AA0884E}" srcId="{D98DDBF7-7891-4859-8B8A-4B3BDD06EC14}" destId="{2CF60D84-49E9-4716-9637-E657ADB1046C}" srcOrd="6" destOrd="0" parTransId="{68D8ACB0-DB1F-41AD-BE12-20E8E120EDFA}" sibTransId="{7FF89AC5-1722-4762-8DFF-4134370ACFA6}"/>
    <dgm:cxn modelId="{68D31DBF-1FFD-422C-90BD-C9662E56C6D6}" srcId="{D98DDBF7-7891-4859-8B8A-4B3BDD06EC14}" destId="{293AA21A-5D66-40C5-8C0F-42062F0034B2}" srcOrd="5" destOrd="0" parTransId="{0A2D5EBB-3E3D-4BBC-84FE-8F7D2A388542}" sibTransId="{27D7D5EE-5290-438B-B44E-C32D36DBC90C}"/>
    <dgm:cxn modelId="{2EFADC93-E51F-4B65-A43B-44BCE5055CA5}" type="presOf" srcId="{293AA21A-5D66-40C5-8C0F-42062F0034B2}" destId="{06EDCEEA-1989-4025-8195-B10CF48DA183}" srcOrd="0" destOrd="0" presId="urn:microsoft.com/office/officeart/2005/8/layout/default#3"/>
    <dgm:cxn modelId="{178603FA-332A-4194-8999-E6A944E2A022}" srcId="{D98DDBF7-7891-4859-8B8A-4B3BDD06EC14}" destId="{54AFEDE7-AA3B-4B21-B464-60C9026C8EAC}" srcOrd="10" destOrd="0" parTransId="{74325252-38D9-47D7-9F35-1615F85A77CE}" sibTransId="{F82D197F-390D-4EFC-8398-75D9B2583CD9}"/>
    <dgm:cxn modelId="{3AAF7E6B-0AC8-4558-984D-DD4308D0B765}" srcId="{D98DDBF7-7891-4859-8B8A-4B3BDD06EC14}" destId="{6F432830-9996-4BD1-8460-72AC4D432162}" srcOrd="2" destOrd="0" parTransId="{DCD45BCD-6FAC-4EC4-8273-BDA1541536B0}" sibTransId="{041E6878-6EC3-4111-9600-87CF88194EEA}"/>
    <dgm:cxn modelId="{E43830BD-9FDE-4F65-A645-AAADF60859AB}" type="presOf" srcId="{C4D5AB58-135A-4C01-8670-7C0E84D0363B}" destId="{D4DEA936-6556-49E3-B601-73DED1765629}" srcOrd="0" destOrd="0" presId="urn:microsoft.com/office/officeart/2005/8/layout/default#3"/>
    <dgm:cxn modelId="{CA64F34E-7A79-42C7-8603-CE9083283DF9}" type="presOf" srcId="{DBBDCF13-7208-407C-92E4-03B7DFA7B215}" destId="{57557BD7-39A8-4F11-AFC0-93F7BF634DD2}" srcOrd="0" destOrd="0" presId="urn:microsoft.com/office/officeart/2005/8/layout/default#3"/>
    <dgm:cxn modelId="{9F13752B-30C7-4D5F-951F-68A3DC5D6F91}" srcId="{D98DDBF7-7891-4859-8B8A-4B3BDD06EC14}" destId="{8A1FBD29-149F-4A63-BCAE-F6F5A0ABC245}" srcOrd="0" destOrd="0" parTransId="{81905204-50E4-4246-B40C-9717BD5A69D3}" sibTransId="{43B022A5-C742-470B-BB31-EB13BBD8BF46}"/>
    <dgm:cxn modelId="{A69F3D1F-9051-4FE5-8393-CE0B23624A17}" srcId="{D98DDBF7-7891-4859-8B8A-4B3BDD06EC14}" destId="{7195ABB5-CDDC-4E4E-8045-37ED250D2DC6}" srcOrd="7" destOrd="0" parTransId="{3136BF6D-6C1A-41FF-BE4A-DD14FBE76DF1}" sibTransId="{6EA21AEA-FBC4-47F3-928B-9061136F2A94}"/>
    <dgm:cxn modelId="{442E14DC-43FF-40B9-9D14-2C62A89BF3FD}" type="presOf" srcId="{6F432830-9996-4BD1-8460-72AC4D432162}" destId="{183CBF7D-B5D0-4121-A366-8153D9ED0A50}" srcOrd="0" destOrd="0" presId="urn:microsoft.com/office/officeart/2005/8/layout/default#3"/>
    <dgm:cxn modelId="{77B1396A-ADC2-4040-8E5F-93D7D299548F}" type="presOf" srcId="{E8080DB6-1D04-4553-B187-E673A2B6388E}" destId="{2BC5B773-57E2-488A-8DEF-9F91A5B2788D}" srcOrd="0" destOrd="0" presId="urn:microsoft.com/office/officeart/2005/8/layout/default#3"/>
    <dgm:cxn modelId="{9CDB6376-8EC5-48A7-A783-B83A007B8930}" type="presOf" srcId="{2483DE95-DED3-466A-B61B-D030F50353E5}" destId="{C6AC297E-E81E-4F29-8912-5E085FD34BFE}" srcOrd="0" destOrd="0" presId="urn:microsoft.com/office/officeart/2005/8/layout/default#3"/>
    <dgm:cxn modelId="{34AAE5A7-9861-4ED0-A464-808A7E8B5C50}" srcId="{D98DDBF7-7891-4859-8B8A-4B3BDD06EC14}" destId="{C4D5AB58-135A-4C01-8670-7C0E84D0363B}" srcOrd="9" destOrd="0" parTransId="{7F64DDA7-4BC0-44FF-9EFE-7A236DFFF8DC}" sibTransId="{8F4F077C-E6D7-4C3F-B97A-367821B37B81}"/>
    <dgm:cxn modelId="{72831C9D-E81D-4210-8535-B3976B3C9BFE}" type="presOf" srcId="{7195ABB5-CDDC-4E4E-8045-37ED250D2DC6}" destId="{98C404AA-E503-4E71-ACFC-05459979C2AE}" srcOrd="0" destOrd="0" presId="urn:microsoft.com/office/officeart/2005/8/layout/default#3"/>
    <dgm:cxn modelId="{DA26EB89-7A69-4AB9-AC44-7B0E8638F4C2}" type="presOf" srcId="{1B06B53F-38F1-442C-B2B0-227317188DCD}" destId="{5B363401-5E04-4D99-93AA-F5670EE4D07A}" srcOrd="0" destOrd="0" presId="urn:microsoft.com/office/officeart/2005/8/layout/default#3"/>
    <dgm:cxn modelId="{B1543C7C-409E-478C-84DB-3DEB7970CF45}" srcId="{D98DDBF7-7891-4859-8B8A-4B3BDD06EC14}" destId="{DBBDCF13-7208-407C-92E4-03B7DFA7B215}" srcOrd="3" destOrd="0" parTransId="{0CC1D8E7-9E7A-4610-B233-4C6C8150903E}" sibTransId="{E05FDE5D-C0A2-4490-95D2-96A70ADBD207}"/>
    <dgm:cxn modelId="{74F6FE84-497E-419B-AD33-CF836627DAB3}" srcId="{D98DDBF7-7891-4859-8B8A-4B3BDD06EC14}" destId="{1B06B53F-38F1-442C-B2B0-227317188DCD}" srcOrd="4" destOrd="0" parTransId="{1DD70025-AE41-42CB-B8C7-C18C35A43BDC}" sibTransId="{010B96C2-84A2-4DB5-A763-16023B8E87AA}"/>
    <dgm:cxn modelId="{5C7F9B6C-E2DD-4A8F-A52A-3080B4AB3D24}" type="presOf" srcId="{54AFEDE7-AA3B-4B21-B464-60C9026C8EAC}" destId="{55A76B37-5E22-4656-9D75-12C662CADD41}" srcOrd="0" destOrd="0" presId="urn:microsoft.com/office/officeart/2005/8/layout/default#3"/>
    <dgm:cxn modelId="{FC7AE9AD-D8A4-4299-AD34-C83946AC6A56}" type="presParOf" srcId="{15876474-F10A-4406-AB40-80A412063A98}" destId="{8E0C38A7-284B-4362-859A-F1C65E97C5EC}" srcOrd="0" destOrd="0" presId="urn:microsoft.com/office/officeart/2005/8/layout/default#3"/>
    <dgm:cxn modelId="{DE0DA8EA-9FE5-48F6-B0D4-94F56205758E}" type="presParOf" srcId="{15876474-F10A-4406-AB40-80A412063A98}" destId="{F5154688-B87A-43D1-90AC-7A529047F5E7}" srcOrd="1" destOrd="0" presId="urn:microsoft.com/office/officeart/2005/8/layout/default#3"/>
    <dgm:cxn modelId="{0ED63CFB-D7D8-409B-9EFF-37ACA457FF40}" type="presParOf" srcId="{15876474-F10A-4406-AB40-80A412063A98}" destId="{BE5ACD04-F748-4339-A6E0-3190B8947CE9}" srcOrd="2" destOrd="0" presId="urn:microsoft.com/office/officeart/2005/8/layout/default#3"/>
    <dgm:cxn modelId="{094D183D-834D-4CBA-A2D1-A204211728CA}" type="presParOf" srcId="{15876474-F10A-4406-AB40-80A412063A98}" destId="{E5E98970-33E8-4F5D-8A8E-1BC87DED2FDB}" srcOrd="3" destOrd="0" presId="urn:microsoft.com/office/officeart/2005/8/layout/default#3"/>
    <dgm:cxn modelId="{64C18E25-63AA-472D-AEBE-1D6EE837C5A5}" type="presParOf" srcId="{15876474-F10A-4406-AB40-80A412063A98}" destId="{183CBF7D-B5D0-4121-A366-8153D9ED0A50}" srcOrd="4" destOrd="0" presId="urn:microsoft.com/office/officeart/2005/8/layout/default#3"/>
    <dgm:cxn modelId="{8B4785D0-EF63-498C-A050-E782D358AF84}" type="presParOf" srcId="{15876474-F10A-4406-AB40-80A412063A98}" destId="{BFDA2B05-8CAF-40EE-AF64-84730C5385E6}" srcOrd="5" destOrd="0" presId="urn:microsoft.com/office/officeart/2005/8/layout/default#3"/>
    <dgm:cxn modelId="{89328917-0F97-4891-A4D8-66CA307EEEC6}" type="presParOf" srcId="{15876474-F10A-4406-AB40-80A412063A98}" destId="{57557BD7-39A8-4F11-AFC0-93F7BF634DD2}" srcOrd="6" destOrd="0" presId="urn:microsoft.com/office/officeart/2005/8/layout/default#3"/>
    <dgm:cxn modelId="{A4901B1C-BEBC-4374-B16C-9DBE2FEDE606}" type="presParOf" srcId="{15876474-F10A-4406-AB40-80A412063A98}" destId="{B6AC7BA3-12CE-44E1-BA92-5C447BBD4207}" srcOrd="7" destOrd="0" presId="urn:microsoft.com/office/officeart/2005/8/layout/default#3"/>
    <dgm:cxn modelId="{C83A4B07-26FE-4649-8CA9-C08D53426D6C}" type="presParOf" srcId="{15876474-F10A-4406-AB40-80A412063A98}" destId="{5B363401-5E04-4D99-93AA-F5670EE4D07A}" srcOrd="8" destOrd="0" presId="urn:microsoft.com/office/officeart/2005/8/layout/default#3"/>
    <dgm:cxn modelId="{0EB4AFBF-19B4-48FC-BBCF-A3E65AE0F07B}" type="presParOf" srcId="{15876474-F10A-4406-AB40-80A412063A98}" destId="{13295D07-03FC-40CC-87E9-863BA20724D8}" srcOrd="9" destOrd="0" presId="urn:microsoft.com/office/officeart/2005/8/layout/default#3"/>
    <dgm:cxn modelId="{81027129-77A5-4FBD-939C-D7E80049BB8D}" type="presParOf" srcId="{15876474-F10A-4406-AB40-80A412063A98}" destId="{06EDCEEA-1989-4025-8195-B10CF48DA183}" srcOrd="10" destOrd="0" presId="urn:microsoft.com/office/officeart/2005/8/layout/default#3"/>
    <dgm:cxn modelId="{6721A3C3-4967-4DF5-A77C-126608C52342}" type="presParOf" srcId="{15876474-F10A-4406-AB40-80A412063A98}" destId="{2C5BD9FB-AC71-4293-90F3-19902C82CAD9}" srcOrd="11" destOrd="0" presId="urn:microsoft.com/office/officeart/2005/8/layout/default#3"/>
    <dgm:cxn modelId="{203BEC5B-28AE-454C-8464-BF150AED79BF}" type="presParOf" srcId="{15876474-F10A-4406-AB40-80A412063A98}" destId="{6D3D67BA-F7ED-40A5-8C85-AD3A5AFDA1CD}" srcOrd="12" destOrd="0" presId="urn:microsoft.com/office/officeart/2005/8/layout/default#3"/>
    <dgm:cxn modelId="{E478EF38-E2FE-4155-8A56-89A52575DE88}" type="presParOf" srcId="{15876474-F10A-4406-AB40-80A412063A98}" destId="{9E979C75-6EAF-4EB4-BE4D-F409C098C454}" srcOrd="13" destOrd="0" presId="urn:microsoft.com/office/officeart/2005/8/layout/default#3"/>
    <dgm:cxn modelId="{8138B315-4109-41B9-AC2E-6BC8DA6E7B0D}" type="presParOf" srcId="{15876474-F10A-4406-AB40-80A412063A98}" destId="{98C404AA-E503-4E71-ACFC-05459979C2AE}" srcOrd="14" destOrd="0" presId="urn:microsoft.com/office/officeart/2005/8/layout/default#3"/>
    <dgm:cxn modelId="{312C71F3-0563-4726-A187-4995002752D0}" type="presParOf" srcId="{15876474-F10A-4406-AB40-80A412063A98}" destId="{7B967AF6-0689-4C33-95C9-F2F5404ACCDA}" srcOrd="15" destOrd="0" presId="urn:microsoft.com/office/officeart/2005/8/layout/default#3"/>
    <dgm:cxn modelId="{BEE32B6C-1621-4AB3-A366-28FC0108E8F3}" type="presParOf" srcId="{15876474-F10A-4406-AB40-80A412063A98}" destId="{C6AC297E-E81E-4F29-8912-5E085FD34BFE}" srcOrd="16" destOrd="0" presId="urn:microsoft.com/office/officeart/2005/8/layout/default#3"/>
    <dgm:cxn modelId="{206C03B8-D756-49DF-852F-D73A2D7C9BC9}" type="presParOf" srcId="{15876474-F10A-4406-AB40-80A412063A98}" destId="{5324D31C-AE04-4656-A157-E722C2E51905}" srcOrd="17" destOrd="0" presId="urn:microsoft.com/office/officeart/2005/8/layout/default#3"/>
    <dgm:cxn modelId="{03C77C89-05D0-4032-A7F5-1AE6A722BCFC}" type="presParOf" srcId="{15876474-F10A-4406-AB40-80A412063A98}" destId="{D4DEA936-6556-49E3-B601-73DED1765629}" srcOrd="18" destOrd="0" presId="urn:microsoft.com/office/officeart/2005/8/layout/default#3"/>
    <dgm:cxn modelId="{7622E6FA-FAF5-485E-B499-90DC141411DF}" type="presParOf" srcId="{15876474-F10A-4406-AB40-80A412063A98}" destId="{03ECA39A-6908-41BC-9D4C-DBEB0841AC58}" srcOrd="19" destOrd="0" presId="urn:microsoft.com/office/officeart/2005/8/layout/default#3"/>
    <dgm:cxn modelId="{622AE0A6-3CB6-4D7B-A1DA-B01FA3163687}" type="presParOf" srcId="{15876474-F10A-4406-AB40-80A412063A98}" destId="{55A76B37-5E22-4656-9D75-12C662CADD41}" srcOrd="20" destOrd="0" presId="urn:microsoft.com/office/officeart/2005/8/layout/default#3"/>
    <dgm:cxn modelId="{DD102363-5597-4D46-8F6D-8A6FFFAF9EEB}" type="presParOf" srcId="{15876474-F10A-4406-AB40-80A412063A98}" destId="{6C7B37AD-B95C-4617-BAAC-548A8DA49630}" srcOrd="21" destOrd="0" presId="urn:microsoft.com/office/officeart/2005/8/layout/default#3"/>
    <dgm:cxn modelId="{C551783E-33CD-4F5B-A1D6-B00CC965911D}" type="presParOf" srcId="{15876474-F10A-4406-AB40-80A412063A98}" destId="{2BC5B773-57E2-488A-8DEF-9F91A5B2788D}" srcOrd="22"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8DDBF7-7891-4859-8B8A-4B3BDD06EC14}" type="doc">
      <dgm:prSet loTypeId="urn:microsoft.com/office/officeart/2005/8/layout/default#10" loCatId="list" qsTypeId="urn:microsoft.com/office/officeart/2005/8/quickstyle/3d3" qsCatId="3D" csTypeId="urn:microsoft.com/office/officeart/2005/8/colors/accent2_1" csCatId="accent2" phldr="1"/>
      <dgm:spPr/>
      <dgm:t>
        <a:bodyPr/>
        <a:lstStyle/>
        <a:p>
          <a:endParaRPr lang="pt-BR"/>
        </a:p>
      </dgm:t>
    </dgm:pt>
    <dgm:pt modelId="{8A1FBD29-149F-4A63-BCAE-F6F5A0ABC245}">
      <dgm:prSet phldrT="[Texto]" custT="1"/>
      <dgm:spPr/>
      <dgm:t>
        <a:bodyPr/>
        <a:lstStyle/>
        <a:p>
          <a:r>
            <a:rPr lang="pt-BR" sz="1800" dirty="0" smtClean="0">
              <a:solidFill>
                <a:schemeClr val="tx1"/>
              </a:solidFill>
            </a:rPr>
            <a:t>LXXV - o Estado indenizará o condenado por erro judiciário, assim como o que ficar preso além do tempo fixado na sentença</a:t>
          </a:r>
          <a:endParaRPr lang="pt-BR" sz="1800" dirty="0">
            <a:solidFill>
              <a:schemeClr val="tx1"/>
            </a:solidFill>
          </a:endParaRPr>
        </a:p>
      </dgm:t>
    </dgm:pt>
    <dgm:pt modelId="{81905204-50E4-4246-B40C-9717BD5A69D3}" type="parTrans" cxnId="{9F13752B-30C7-4D5F-951F-68A3DC5D6F91}">
      <dgm:prSet/>
      <dgm:spPr/>
      <dgm:t>
        <a:bodyPr/>
        <a:lstStyle/>
        <a:p>
          <a:endParaRPr lang="pt-BR"/>
        </a:p>
      </dgm:t>
    </dgm:pt>
    <dgm:pt modelId="{43B022A5-C742-470B-BB31-EB13BBD8BF46}" type="sibTrans" cxnId="{9F13752B-30C7-4D5F-951F-68A3DC5D6F91}">
      <dgm:prSet/>
      <dgm:spPr/>
      <dgm:t>
        <a:bodyPr/>
        <a:lstStyle/>
        <a:p>
          <a:endParaRPr lang="pt-BR"/>
        </a:p>
      </dgm:t>
    </dgm:pt>
    <dgm:pt modelId="{6F648023-F292-4841-9D6B-E5C485721BE4}">
      <dgm:prSet phldrT="[Texto]" custT="1"/>
      <dgm:spPr/>
      <dgm:t>
        <a:bodyPr/>
        <a:lstStyle/>
        <a:p>
          <a:r>
            <a:rPr lang="pt-BR" sz="1600" dirty="0" smtClean="0">
              <a:solidFill>
                <a:schemeClr val="tx2"/>
              </a:solidFill>
            </a:rPr>
            <a:t>LXXVI - são gratuitos para os reconhecidamente pobres, na forma da lei: o registro civil de nascimento; a certidão de óbito;</a:t>
          </a:r>
          <a:endParaRPr lang="pt-BR" sz="1600" dirty="0">
            <a:solidFill>
              <a:schemeClr val="tx2"/>
            </a:solidFill>
          </a:endParaRPr>
        </a:p>
      </dgm:t>
    </dgm:pt>
    <dgm:pt modelId="{A0D5FA11-BB1A-40C4-BEFE-6460482FE9CA}" type="parTrans" cxnId="{61A6A7CF-4559-4205-B1B1-3AC816E0E206}">
      <dgm:prSet/>
      <dgm:spPr/>
      <dgm:t>
        <a:bodyPr/>
        <a:lstStyle/>
        <a:p>
          <a:endParaRPr lang="pt-BR"/>
        </a:p>
      </dgm:t>
    </dgm:pt>
    <dgm:pt modelId="{2777A938-68C2-40A0-B868-00210E409582}" type="sibTrans" cxnId="{61A6A7CF-4559-4205-B1B1-3AC816E0E206}">
      <dgm:prSet/>
      <dgm:spPr/>
      <dgm:t>
        <a:bodyPr/>
        <a:lstStyle/>
        <a:p>
          <a:endParaRPr lang="pt-BR"/>
        </a:p>
      </dgm:t>
    </dgm:pt>
    <dgm:pt modelId="{6F432830-9996-4BD1-8460-72AC4D432162}">
      <dgm:prSet phldrT="[Texto]" custT="1"/>
      <dgm:spPr/>
      <dgm:t>
        <a:bodyPr/>
        <a:lstStyle/>
        <a:p>
          <a:r>
            <a:rPr lang="pt-BR" sz="1600" dirty="0" smtClean="0">
              <a:solidFill>
                <a:schemeClr val="accent1"/>
              </a:solidFill>
            </a:rPr>
            <a:t>LXXVII - são gratuitas as ações de "habeas-corpus" e "habeas-data", e, na forma da lei, os atos necessários ao exercício da cidadania.</a:t>
          </a:r>
          <a:endParaRPr lang="pt-BR" sz="1600" dirty="0">
            <a:solidFill>
              <a:schemeClr val="accent1"/>
            </a:solidFill>
          </a:endParaRPr>
        </a:p>
      </dgm:t>
    </dgm:pt>
    <dgm:pt modelId="{DCD45BCD-6FAC-4EC4-8273-BDA1541536B0}" type="parTrans" cxnId="{3AAF7E6B-0AC8-4558-984D-DD4308D0B765}">
      <dgm:prSet/>
      <dgm:spPr/>
      <dgm:t>
        <a:bodyPr/>
        <a:lstStyle/>
        <a:p>
          <a:endParaRPr lang="pt-BR"/>
        </a:p>
      </dgm:t>
    </dgm:pt>
    <dgm:pt modelId="{041E6878-6EC3-4111-9600-87CF88194EEA}" type="sibTrans" cxnId="{3AAF7E6B-0AC8-4558-984D-DD4308D0B765}">
      <dgm:prSet/>
      <dgm:spPr/>
      <dgm:t>
        <a:bodyPr/>
        <a:lstStyle/>
        <a:p>
          <a:endParaRPr lang="pt-BR"/>
        </a:p>
      </dgm:t>
    </dgm:pt>
    <dgm:pt modelId="{15876474-F10A-4406-AB40-80A412063A98}" type="pres">
      <dgm:prSet presAssocID="{D98DDBF7-7891-4859-8B8A-4B3BDD06EC14}" presName="diagram" presStyleCnt="0">
        <dgm:presLayoutVars>
          <dgm:dir/>
          <dgm:resizeHandles val="exact"/>
        </dgm:presLayoutVars>
      </dgm:prSet>
      <dgm:spPr/>
      <dgm:t>
        <a:bodyPr/>
        <a:lstStyle/>
        <a:p>
          <a:endParaRPr lang="pt-BR"/>
        </a:p>
      </dgm:t>
    </dgm:pt>
    <dgm:pt modelId="{8E0C38A7-284B-4362-859A-F1C65E97C5EC}" type="pres">
      <dgm:prSet presAssocID="{8A1FBD29-149F-4A63-BCAE-F6F5A0ABC245}" presName="node" presStyleLbl="node1" presStyleIdx="0" presStyleCnt="3">
        <dgm:presLayoutVars>
          <dgm:bulletEnabled val="1"/>
        </dgm:presLayoutVars>
      </dgm:prSet>
      <dgm:spPr/>
      <dgm:t>
        <a:bodyPr/>
        <a:lstStyle/>
        <a:p>
          <a:endParaRPr lang="pt-BR"/>
        </a:p>
      </dgm:t>
    </dgm:pt>
    <dgm:pt modelId="{F5154688-B87A-43D1-90AC-7A529047F5E7}" type="pres">
      <dgm:prSet presAssocID="{43B022A5-C742-470B-BB31-EB13BBD8BF46}" presName="sibTrans" presStyleCnt="0"/>
      <dgm:spPr/>
    </dgm:pt>
    <dgm:pt modelId="{BE5ACD04-F748-4339-A6E0-3190B8947CE9}" type="pres">
      <dgm:prSet presAssocID="{6F648023-F292-4841-9D6B-E5C485721BE4}" presName="node" presStyleLbl="node1" presStyleIdx="1" presStyleCnt="3">
        <dgm:presLayoutVars>
          <dgm:bulletEnabled val="1"/>
        </dgm:presLayoutVars>
      </dgm:prSet>
      <dgm:spPr/>
      <dgm:t>
        <a:bodyPr/>
        <a:lstStyle/>
        <a:p>
          <a:endParaRPr lang="pt-BR"/>
        </a:p>
      </dgm:t>
    </dgm:pt>
    <dgm:pt modelId="{E5E98970-33E8-4F5D-8A8E-1BC87DED2FDB}" type="pres">
      <dgm:prSet presAssocID="{2777A938-68C2-40A0-B868-00210E409582}" presName="sibTrans" presStyleCnt="0"/>
      <dgm:spPr/>
    </dgm:pt>
    <dgm:pt modelId="{183CBF7D-B5D0-4121-A366-8153D9ED0A50}" type="pres">
      <dgm:prSet presAssocID="{6F432830-9996-4BD1-8460-72AC4D432162}" presName="node" presStyleLbl="node1" presStyleIdx="2" presStyleCnt="3">
        <dgm:presLayoutVars>
          <dgm:bulletEnabled val="1"/>
        </dgm:presLayoutVars>
      </dgm:prSet>
      <dgm:spPr/>
      <dgm:t>
        <a:bodyPr/>
        <a:lstStyle/>
        <a:p>
          <a:endParaRPr lang="pt-BR"/>
        </a:p>
      </dgm:t>
    </dgm:pt>
  </dgm:ptLst>
  <dgm:cxnLst>
    <dgm:cxn modelId="{8A196406-A677-4977-91A9-EBB66BEF3CE7}" type="presOf" srcId="{8A1FBD29-149F-4A63-BCAE-F6F5A0ABC245}" destId="{8E0C38A7-284B-4362-859A-F1C65E97C5EC}" srcOrd="0" destOrd="0" presId="urn:microsoft.com/office/officeart/2005/8/layout/default#10"/>
    <dgm:cxn modelId="{9F13752B-30C7-4D5F-951F-68A3DC5D6F91}" srcId="{D98DDBF7-7891-4859-8B8A-4B3BDD06EC14}" destId="{8A1FBD29-149F-4A63-BCAE-F6F5A0ABC245}" srcOrd="0" destOrd="0" parTransId="{81905204-50E4-4246-B40C-9717BD5A69D3}" sibTransId="{43B022A5-C742-470B-BB31-EB13BBD8BF46}"/>
    <dgm:cxn modelId="{23C41B91-B7BD-4146-9CFA-446007D27CC6}" type="presOf" srcId="{D98DDBF7-7891-4859-8B8A-4B3BDD06EC14}" destId="{15876474-F10A-4406-AB40-80A412063A98}" srcOrd="0" destOrd="0" presId="urn:microsoft.com/office/officeart/2005/8/layout/default#10"/>
    <dgm:cxn modelId="{61A6A7CF-4559-4205-B1B1-3AC816E0E206}" srcId="{D98DDBF7-7891-4859-8B8A-4B3BDD06EC14}" destId="{6F648023-F292-4841-9D6B-E5C485721BE4}" srcOrd="1" destOrd="0" parTransId="{A0D5FA11-BB1A-40C4-BEFE-6460482FE9CA}" sibTransId="{2777A938-68C2-40A0-B868-00210E409582}"/>
    <dgm:cxn modelId="{3AAF7E6B-0AC8-4558-984D-DD4308D0B765}" srcId="{D98DDBF7-7891-4859-8B8A-4B3BDD06EC14}" destId="{6F432830-9996-4BD1-8460-72AC4D432162}" srcOrd="2" destOrd="0" parTransId="{DCD45BCD-6FAC-4EC4-8273-BDA1541536B0}" sibTransId="{041E6878-6EC3-4111-9600-87CF88194EEA}"/>
    <dgm:cxn modelId="{52A1C529-6341-4AAF-AEAC-BF7536972576}" type="presOf" srcId="{6F648023-F292-4841-9D6B-E5C485721BE4}" destId="{BE5ACD04-F748-4339-A6E0-3190B8947CE9}" srcOrd="0" destOrd="0" presId="urn:microsoft.com/office/officeart/2005/8/layout/default#10"/>
    <dgm:cxn modelId="{6C96F733-4362-4886-A222-C6C56D025EB7}" type="presOf" srcId="{6F432830-9996-4BD1-8460-72AC4D432162}" destId="{183CBF7D-B5D0-4121-A366-8153D9ED0A50}" srcOrd="0" destOrd="0" presId="urn:microsoft.com/office/officeart/2005/8/layout/default#10"/>
    <dgm:cxn modelId="{191287F1-EA70-46A2-B601-163DD70D14EC}" type="presParOf" srcId="{15876474-F10A-4406-AB40-80A412063A98}" destId="{8E0C38A7-284B-4362-859A-F1C65E97C5EC}" srcOrd="0" destOrd="0" presId="urn:microsoft.com/office/officeart/2005/8/layout/default#10"/>
    <dgm:cxn modelId="{CD062E92-8D86-4D32-8EE8-A7B01B4C2DED}" type="presParOf" srcId="{15876474-F10A-4406-AB40-80A412063A98}" destId="{F5154688-B87A-43D1-90AC-7A529047F5E7}" srcOrd="1" destOrd="0" presId="urn:microsoft.com/office/officeart/2005/8/layout/default#10"/>
    <dgm:cxn modelId="{DC6CF0B5-0B91-403D-8D32-265FE9ECD7CA}" type="presParOf" srcId="{15876474-F10A-4406-AB40-80A412063A98}" destId="{BE5ACD04-F748-4339-A6E0-3190B8947CE9}" srcOrd="2" destOrd="0" presId="urn:microsoft.com/office/officeart/2005/8/layout/default#10"/>
    <dgm:cxn modelId="{E5A6A1B3-AFF4-49A4-971D-1119684CE9BA}" type="presParOf" srcId="{15876474-F10A-4406-AB40-80A412063A98}" destId="{E5E98970-33E8-4F5D-8A8E-1BC87DED2FDB}" srcOrd="3" destOrd="0" presId="urn:microsoft.com/office/officeart/2005/8/layout/default#10"/>
    <dgm:cxn modelId="{D4B94DDD-EE22-46E4-9928-DDBEDAF3DF62}" type="presParOf" srcId="{15876474-F10A-4406-AB40-80A412063A98}" destId="{183CBF7D-B5D0-4121-A366-8153D9ED0A50}" srcOrd="4" destOrd="0" presId="urn:microsoft.com/office/officeart/2005/8/layout/default#10"/>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CB7A7C-7DD9-4C21-B890-E4BBDAAC138B}"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pt-BR"/>
        </a:p>
      </dgm:t>
    </dgm:pt>
    <dgm:pt modelId="{77B4945D-5A2F-4222-ACD2-F8438782138C}">
      <dgm:prSet phldrT="[Texto]"/>
      <dgm:spPr/>
      <dgm:t>
        <a:bodyPr/>
        <a:lstStyle/>
        <a:p>
          <a:r>
            <a:rPr lang="pt-BR" dirty="0" smtClean="0"/>
            <a:t>LXXVIII a todos, no âmbito judicial e administrativo, são assegurados a razoável duração do processo e os meios que garantam a celeridade de sua tramitação</a:t>
          </a:r>
          <a:endParaRPr lang="pt-BR" dirty="0"/>
        </a:p>
      </dgm:t>
    </dgm:pt>
    <dgm:pt modelId="{25560B73-02D3-45E0-BDE8-81B3DAEAC148}" type="parTrans" cxnId="{D8740536-F346-4646-99D6-288B181BF017}">
      <dgm:prSet/>
      <dgm:spPr/>
      <dgm:t>
        <a:bodyPr/>
        <a:lstStyle/>
        <a:p>
          <a:endParaRPr lang="pt-BR"/>
        </a:p>
      </dgm:t>
    </dgm:pt>
    <dgm:pt modelId="{823E57D1-7F29-4DEA-B0B1-69AAD3B1790E}" type="sibTrans" cxnId="{D8740536-F346-4646-99D6-288B181BF017}">
      <dgm:prSet/>
      <dgm:spPr/>
      <dgm:t>
        <a:bodyPr/>
        <a:lstStyle/>
        <a:p>
          <a:endParaRPr lang="pt-BR"/>
        </a:p>
      </dgm:t>
    </dgm:pt>
    <dgm:pt modelId="{E8C5E061-5AE0-4699-8B0C-30080BF00A01}">
      <dgm:prSet phldrT="[Texto]"/>
      <dgm:spPr/>
      <dgm:t>
        <a:bodyPr/>
        <a:lstStyle/>
        <a:p>
          <a:r>
            <a:rPr lang="pt-BR" dirty="0" smtClean="0"/>
            <a:t>§ 1º - As normas definidoras dos direitos e garantias fundamentais têm aplicação imediata.</a:t>
          </a:r>
          <a:endParaRPr lang="pt-BR" dirty="0"/>
        </a:p>
      </dgm:t>
    </dgm:pt>
    <dgm:pt modelId="{9E6FA8C4-7EEB-4278-9CCA-AD8DCE20734D}" type="parTrans" cxnId="{6A4A90B3-CC9F-4546-8E56-3B536CDD411F}">
      <dgm:prSet/>
      <dgm:spPr/>
      <dgm:t>
        <a:bodyPr/>
        <a:lstStyle/>
        <a:p>
          <a:endParaRPr lang="pt-BR"/>
        </a:p>
      </dgm:t>
    </dgm:pt>
    <dgm:pt modelId="{E4E2CCB9-E3E1-4222-81FD-921F42862DF3}" type="sibTrans" cxnId="{6A4A90B3-CC9F-4546-8E56-3B536CDD411F}">
      <dgm:prSet/>
      <dgm:spPr/>
      <dgm:t>
        <a:bodyPr/>
        <a:lstStyle/>
        <a:p>
          <a:endParaRPr lang="pt-BR"/>
        </a:p>
      </dgm:t>
    </dgm:pt>
    <dgm:pt modelId="{ED3B06FA-037E-4B87-9F37-01F0387D6981}">
      <dgm:prSet phldrT="[Texto]"/>
      <dgm:spPr/>
      <dgm:t>
        <a:bodyPr/>
        <a:lstStyle/>
        <a:p>
          <a:r>
            <a:rPr lang="pt-BR" dirty="0" smtClean="0"/>
            <a:t>§ 2º - Os direitos e garantias expressos nesta Constituição não excluem outros decorrentes do regime e dos princípios por ela adotados, ou dos tratados internacionais em que a República Federativa do Brasil seja parte</a:t>
          </a:r>
          <a:endParaRPr lang="pt-BR" dirty="0"/>
        </a:p>
      </dgm:t>
    </dgm:pt>
    <dgm:pt modelId="{FC89DBB2-0587-4A3E-91BC-0386B9C4F650}" type="parTrans" cxnId="{BF51E45D-2D14-4101-BBC8-58E2F37BC459}">
      <dgm:prSet/>
      <dgm:spPr/>
      <dgm:t>
        <a:bodyPr/>
        <a:lstStyle/>
        <a:p>
          <a:endParaRPr lang="pt-BR"/>
        </a:p>
      </dgm:t>
    </dgm:pt>
    <dgm:pt modelId="{A8819D4A-4E1B-434E-B302-079C58F228EB}" type="sibTrans" cxnId="{BF51E45D-2D14-4101-BBC8-58E2F37BC459}">
      <dgm:prSet/>
      <dgm:spPr/>
      <dgm:t>
        <a:bodyPr/>
        <a:lstStyle/>
        <a:p>
          <a:endParaRPr lang="pt-BR"/>
        </a:p>
      </dgm:t>
    </dgm:pt>
    <dgm:pt modelId="{4E8BF587-EFA9-4CFB-A81F-F46D2905A3A2}">
      <dgm:prSet phldrT="[Texto]"/>
      <dgm:spPr/>
      <dgm:t>
        <a:bodyPr/>
        <a:lstStyle/>
        <a:p>
          <a:r>
            <a:rPr lang="pt-BR" dirty="0" smtClean="0"/>
            <a:t>§ 3º Os tratados e convenções internacionais sobre direitos humanos que forem aprovados, em cada Casa do Congresso Nacional, em dois turnos, por três quintos dos votos dos respectivos membros, serão equivalentes às emendas constitucionais</a:t>
          </a:r>
          <a:endParaRPr lang="pt-BR" dirty="0"/>
        </a:p>
      </dgm:t>
    </dgm:pt>
    <dgm:pt modelId="{9D5FDE2C-F790-4A0B-9D36-2D8DB8E39369}" type="parTrans" cxnId="{B67FEA61-9621-4CFB-8018-B2939159E40E}">
      <dgm:prSet/>
      <dgm:spPr/>
      <dgm:t>
        <a:bodyPr/>
        <a:lstStyle/>
        <a:p>
          <a:endParaRPr lang="pt-BR"/>
        </a:p>
      </dgm:t>
    </dgm:pt>
    <dgm:pt modelId="{EFCE5F76-A0DD-4A19-BDA0-D8E6AB1797EB}" type="sibTrans" cxnId="{B67FEA61-9621-4CFB-8018-B2939159E40E}">
      <dgm:prSet/>
      <dgm:spPr/>
      <dgm:t>
        <a:bodyPr/>
        <a:lstStyle/>
        <a:p>
          <a:endParaRPr lang="pt-BR"/>
        </a:p>
      </dgm:t>
    </dgm:pt>
    <dgm:pt modelId="{4DBB5C69-8396-4350-B990-9CAA718E41C5}">
      <dgm:prSet phldrT="[Texto]"/>
      <dgm:spPr/>
      <dgm:t>
        <a:bodyPr/>
        <a:lstStyle/>
        <a:p>
          <a:r>
            <a:rPr lang="pt-BR" dirty="0" smtClean="0"/>
            <a:t>§ 4º O Brasil se submete à jurisdição de Tribunal Penal Internacional a cuja criação tenha manifestado adesão</a:t>
          </a:r>
          <a:endParaRPr lang="pt-BR" dirty="0"/>
        </a:p>
      </dgm:t>
    </dgm:pt>
    <dgm:pt modelId="{73592256-86C1-40D2-97D1-77355CB97726}" type="parTrans" cxnId="{D4A48D0D-CBA7-4708-B46B-669D3AB5CC99}">
      <dgm:prSet/>
      <dgm:spPr/>
      <dgm:t>
        <a:bodyPr/>
        <a:lstStyle/>
        <a:p>
          <a:endParaRPr lang="pt-BR"/>
        </a:p>
      </dgm:t>
    </dgm:pt>
    <dgm:pt modelId="{7885B315-1979-4131-A19A-EC75BCC46D65}" type="sibTrans" cxnId="{D4A48D0D-CBA7-4708-B46B-669D3AB5CC99}">
      <dgm:prSet/>
      <dgm:spPr/>
      <dgm:t>
        <a:bodyPr/>
        <a:lstStyle/>
        <a:p>
          <a:endParaRPr lang="pt-BR"/>
        </a:p>
      </dgm:t>
    </dgm:pt>
    <dgm:pt modelId="{C89989CC-055A-4C2D-AD10-439F4049B5B8}" type="pres">
      <dgm:prSet presAssocID="{24CB7A7C-7DD9-4C21-B890-E4BBDAAC138B}" presName="Name0" presStyleCnt="0">
        <dgm:presLayoutVars>
          <dgm:chPref val="1"/>
          <dgm:dir/>
          <dgm:animOne val="branch"/>
          <dgm:animLvl val="lvl"/>
          <dgm:resizeHandles val="exact"/>
        </dgm:presLayoutVars>
      </dgm:prSet>
      <dgm:spPr/>
      <dgm:t>
        <a:bodyPr/>
        <a:lstStyle/>
        <a:p>
          <a:endParaRPr lang="pt-BR"/>
        </a:p>
      </dgm:t>
    </dgm:pt>
    <dgm:pt modelId="{3A5871FA-EEEF-4E20-B714-296C3EF84FB7}" type="pres">
      <dgm:prSet presAssocID="{77B4945D-5A2F-4222-ACD2-F8438782138C}" presName="root1" presStyleCnt="0"/>
      <dgm:spPr/>
    </dgm:pt>
    <dgm:pt modelId="{5DAA83F6-1C84-4BD5-848C-8C4B2B9EC5FD}" type="pres">
      <dgm:prSet presAssocID="{77B4945D-5A2F-4222-ACD2-F8438782138C}" presName="LevelOneTextNode" presStyleLbl="node0" presStyleIdx="0" presStyleCnt="1">
        <dgm:presLayoutVars>
          <dgm:chPref val="3"/>
        </dgm:presLayoutVars>
      </dgm:prSet>
      <dgm:spPr/>
      <dgm:t>
        <a:bodyPr/>
        <a:lstStyle/>
        <a:p>
          <a:endParaRPr lang="pt-BR"/>
        </a:p>
      </dgm:t>
    </dgm:pt>
    <dgm:pt modelId="{8BE44EAB-4F22-4464-8340-115E788EA7E8}" type="pres">
      <dgm:prSet presAssocID="{77B4945D-5A2F-4222-ACD2-F8438782138C}" presName="level2hierChild" presStyleCnt="0"/>
      <dgm:spPr/>
    </dgm:pt>
    <dgm:pt modelId="{B3309A77-86C9-4B5C-8DEF-93345CAE827A}" type="pres">
      <dgm:prSet presAssocID="{9E6FA8C4-7EEB-4278-9CCA-AD8DCE20734D}" presName="conn2-1" presStyleLbl="parChTrans1D2" presStyleIdx="0" presStyleCnt="4"/>
      <dgm:spPr/>
      <dgm:t>
        <a:bodyPr/>
        <a:lstStyle/>
        <a:p>
          <a:endParaRPr lang="pt-BR"/>
        </a:p>
      </dgm:t>
    </dgm:pt>
    <dgm:pt modelId="{BC5ACCD5-83EE-4F9D-9408-39CE8D3AD5F5}" type="pres">
      <dgm:prSet presAssocID="{9E6FA8C4-7EEB-4278-9CCA-AD8DCE20734D}" presName="connTx" presStyleLbl="parChTrans1D2" presStyleIdx="0" presStyleCnt="4"/>
      <dgm:spPr/>
      <dgm:t>
        <a:bodyPr/>
        <a:lstStyle/>
        <a:p>
          <a:endParaRPr lang="pt-BR"/>
        </a:p>
      </dgm:t>
    </dgm:pt>
    <dgm:pt modelId="{43DC3366-FF97-4961-B0E8-F7C502531846}" type="pres">
      <dgm:prSet presAssocID="{E8C5E061-5AE0-4699-8B0C-30080BF00A01}" presName="root2" presStyleCnt="0"/>
      <dgm:spPr/>
    </dgm:pt>
    <dgm:pt modelId="{A8E7623A-5FBF-4C99-B2E7-9C2B5DF8C493}" type="pres">
      <dgm:prSet presAssocID="{E8C5E061-5AE0-4699-8B0C-30080BF00A01}" presName="LevelTwoTextNode" presStyleLbl="node2" presStyleIdx="0" presStyleCnt="4">
        <dgm:presLayoutVars>
          <dgm:chPref val="3"/>
        </dgm:presLayoutVars>
      </dgm:prSet>
      <dgm:spPr/>
      <dgm:t>
        <a:bodyPr/>
        <a:lstStyle/>
        <a:p>
          <a:endParaRPr lang="pt-BR"/>
        </a:p>
      </dgm:t>
    </dgm:pt>
    <dgm:pt modelId="{D227CB64-FB2C-4813-97F8-3D803032C59A}" type="pres">
      <dgm:prSet presAssocID="{E8C5E061-5AE0-4699-8B0C-30080BF00A01}" presName="level3hierChild" presStyleCnt="0"/>
      <dgm:spPr/>
    </dgm:pt>
    <dgm:pt modelId="{5F8BE143-91CF-4649-887A-78622A17B2C0}" type="pres">
      <dgm:prSet presAssocID="{FC89DBB2-0587-4A3E-91BC-0386B9C4F650}" presName="conn2-1" presStyleLbl="parChTrans1D2" presStyleIdx="1" presStyleCnt="4"/>
      <dgm:spPr/>
      <dgm:t>
        <a:bodyPr/>
        <a:lstStyle/>
        <a:p>
          <a:endParaRPr lang="pt-BR"/>
        </a:p>
      </dgm:t>
    </dgm:pt>
    <dgm:pt modelId="{8C825CE5-D2FD-4E31-BEA6-5EB8D03C54D2}" type="pres">
      <dgm:prSet presAssocID="{FC89DBB2-0587-4A3E-91BC-0386B9C4F650}" presName="connTx" presStyleLbl="parChTrans1D2" presStyleIdx="1" presStyleCnt="4"/>
      <dgm:spPr/>
      <dgm:t>
        <a:bodyPr/>
        <a:lstStyle/>
        <a:p>
          <a:endParaRPr lang="pt-BR"/>
        </a:p>
      </dgm:t>
    </dgm:pt>
    <dgm:pt modelId="{585CBD12-DA97-46DA-B7DD-7702BD7CCA46}" type="pres">
      <dgm:prSet presAssocID="{ED3B06FA-037E-4B87-9F37-01F0387D6981}" presName="root2" presStyleCnt="0"/>
      <dgm:spPr/>
    </dgm:pt>
    <dgm:pt modelId="{06C4FB18-3D7D-485F-A583-996345EF2CE0}" type="pres">
      <dgm:prSet presAssocID="{ED3B06FA-037E-4B87-9F37-01F0387D6981}" presName="LevelTwoTextNode" presStyleLbl="node2" presStyleIdx="1" presStyleCnt="4">
        <dgm:presLayoutVars>
          <dgm:chPref val="3"/>
        </dgm:presLayoutVars>
      </dgm:prSet>
      <dgm:spPr/>
      <dgm:t>
        <a:bodyPr/>
        <a:lstStyle/>
        <a:p>
          <a:endParaRPr lang="pt-BR"/>
        </a:p>
      </dgm:t>
    </dgm:pt>
    <dgm:pt modelId="{3C6B07A7-7A1B-4398-B172-E8EE615A7F51}" type="pres">
      <dgm:prSet presAssocID="{ED3B06FA-037E-4B87-9F37-01F0387D6981}" presName="level3hierChild" presStyleCnt="0"/>
      <dgm:spPr/>
    </dgm:pt>
    <dgm:pt modelId="{DD44821F-D45E-4456-AA94-E23BF47BC370}" type="pres">
      <dgm:prSet presAssocID="{9D5FDE2C-F790-4A0B-9D36-2D8DB8E39369}" presName="conn2-1" presStyleLbl="parChTrans1D2" presStyleIdx="2" presStyleCnt="4"/>
      <dgm:spPr/>
      <dgm:t>
        <a:bodyPr/>
        <a:lstStyle/>
        <a:p>
          <a:endParaRPr lang="pt-BR"/>
        </a:p>
      </dgm:t>
    </dgm:pt>
    <dgm:pt modelId="{DADC218F-7169-44B5-995C-A175D6C28BBE}" type="pres">
      <dgm:prSet presAssocID="{9D5FDE2C-F790-4A0B-9D36-2D8DB8E39369}" presName="connTx" presStyleLbl="parChTrans1D2" presStyleIdx="2" presStyleCnt="4"/>
      <dgm:spPr/>
      <dgm:t>
        <a:bodyPr/>
        <a:lstStyle/>
        <a:p>
          <a:endParaRPr lang="pt-BR"/>
        </a:p>
      </dgm:t>
    </dgm:pt>
    <dgm:pt modelId="{7A0685AE-3F07-4236-8B9C-2FE75801E866}" type="pres">
      <dgm:prSet presAssocID="{4E8BF587-EFA9-4CFB-A81F-F46D2905A3A2}" presName="root2" presStyleCnt="0"/>
      <dgm:spPr/>
    </dgm:pt>
    <dgm:pt modelId="{129E78FE-8F74-44F6-872B-4A19E7C708DB}" type="pres">
      <dgm:prSet presAssocID="{4E8BF587-EFA9-4CFB-A81F-F46D2905A3A2}" presName="LevelTwoTextNode" presStyleLbl="node2" presStyleIdx="2" presStyleCnt="4">
        <dgm:presLayoutVars>
          <dgm:chPref val="3"/>
        </dgm:presLayoutVars>
      </dgm:prSet>
      <dgm:spPr/>
      <dgm:t>
        <a:bodyPr/>
        <a:lstStyle/>
        <a:p>
          <a:endParaRPr lang="pt-BR"/>
        </a:p>
      </dgm:t>
    </dgm:pt>
    <dgm:pt modelId="{77CBF0D1-9859-4EEF-AF9B-0111E3CBF806}" type="pres">
      <dgm:prSet presAssocID="{4E8BF587-EFA9-4CFB-A81F-F46D2905A3A2}" presName="level3hierChild" presStyleCnt="0"/>
      <dgm:spPr/>
    </dgm:pt>
    <dgm:pt modelId="{2B7E2AD6-798A-4EBB-9552-D2976D717F29}" type="pres">
      <dgm:prSet presAssocID="{73592256-86C1-40D2-97D1-77355CB97726}" presName="conn2-1" presStyleLbl="parChTrans1D2" presStyleIdx="3" presStyleCnt="4"/>
      <dgm:spPr/>
      <dgm:t>
        <a:bodyPr/>
        <a:lstStyle/>
        <a:p>
          <a:endParaRPr lang="pt-BR"/>
        </a:p>
      </dgm:t>
    </dgm:pt>
    <dgm:pt modelId="{BEE28827-2BEA-4A2E-BF8B-C2929D837731}" type="pres">
      <dgm:prSet presAssocID="{73592256-86C1-40D2-97D1-77355CB97726}" presName="connTx" presStyleLbl="parChTrans1D2" presStyleIdx="3" presStyleCnt="4"/>
      <dgm:spPr/>
      <dgm:t>
        <a:bodyPr/>
        <a:lstStyle/>
        <a:p>
          <a:endParaRPr lang="pt-BR"/>
        </a:p>
      </dgm:t>
    </dgm:pt>
    <dgm:pt modelId="{7EA392FF-08D9-4BB2-A8EB-79DE4AF07B1D}" type="pres">
      <dgm:prSet presAssocID="{4DBB5C69-8396-4350-B990-9CAA718E41C5}" presName="root2" presStyleCnt="0"/>
      <dgm:spPr/>
    </dgm:pt>
    <dgm:pt modelId="{4820C503-D61E-4F21-B516-9ED272B05802}" type="pres">
      <dgm:prSet presAssocID="{4DBB5C69-8396-4350-B990-9CAA718E41C5}" presName="LevelTwoTextNode" presStyleLbl="node2" presStyleIdx="3" presStyleCnt="4">
        <dgm:presLayoutVars>
          <dgm:chPref val="3"/>
        </dgm:presLayoutVars>
      </dgm:prSet>
      <dgm:spPr/>
      <dgm:t>
        <a:bodyPr/>
        <a:lstStyle/>
        <a:p>
          <a:endParaRPr lang="pt-BR"/>
        </a:p>
      </dgm:t>
    </dgm:pt>
    <dgm:pt modelId="{9F0F760A-1F6C-4625-89FD-7F4D7166653A}" type="pres">
      <dgm:prSet presAssocID="{4DBB5C69-8396-4350-B990-9CAA718E41C5}" presName="level3hierChild" presStyleCnt="0"/>
      <dgm:spPr/>
    </dgm:pt>
  </dgm:ptLst>
  <dgm:cxnLst>
    <dgm:cxn modelId="{10939739-C9CA-490B-8091-6C541288B902}" type="presOf" srcId="{ED3B06FA-037E-4B87-9F37-01F0387D6981}" destId="{06C4FB18-3D7D-485F-A583-996345EF2CE0}" srcOrd="0" destOrd="0" presId="urn:microsoft.com/office/officeart/2008/layout/HorizontalMultiLevelHierarchy"/>
    <dgm:cxn modelId="{48CBF55A-E796-4812-90E7-6EB707761296}" type="presOf" srcId="{73592256-86C1-40D2-97D1-77355CB97726}" destId="{2B7E2AD6-798A-4EBB-9552-D2976D717F29}" srcOrd="0" destOrd="0" presId="urn:microsoft.com/office/officeart/2008/layout/HorizontalMultiLevelHierarchy"/>
    <dgm:cxn modelId="{E26DD812-064F-41A9-BBD2-A237DA2E35DA}" type="presOf" srcId="{24CB7A7C-7DD9-4C21-B890-E4BBDAAC138B}" destId="{C89989CC-055A-4C2D-AD10-439F4049B5B8}" srcOrd="0" destOrd="0" presId="urn:microsoft.com/office/officeart/2008/layout/HorizontalMultiLevelHierarchy"/>
    <dgm:cxn modelId="{CE136455-3346-4EB9-A269-E8EC59902111}" type="presOf" srcId="{4DBB5C69-8396-4350-B990-9CAA718E41C5}" destId="{4820C503-D61E-4F21-B516-9ED272B05802}" srcOrd="0" destOrd="0" presId="urn:microsoft.com/office/officeart/2008/layout/HorizontalMultiLevelHierarchy"/>
    <dgm:cxn modelId="{B67FEA61-9621-4CFB-8018-B2939159E40E}" srcId="{77B4945D-5A2F-4222-ACD2-F8438782138C}" destId="{4E8BF587-EFA9-4CFB-A81F-F46D2905A3A2}" srcOrd="2" destOrd="0" parTransId="{9D5FDE2C-F790-4A0B-9D36-2D8DB8E39369}" sibTransId="{EFCE5F76-A0DD-4A19-BDA0-D8E6AB1797EB}"/>
    <dgm:cxn modelId="{A25D2A2A-3332-4AE6-B430-8B49EA75FF8C}" type="presOf" srcId="{9D5FDE2C-F790-4A0B-9D36-2D8DB8E39369}" destId="{DADC218F-7169-44B5-995C-A175D6C28BBE}" srcOrd="1" destOrd="0" presId="urn:microsoft.com/office/officeart/2008/layout/HorizontalMultiLevelHierarchy"/>
    <dgm:cxn modelId="{6A4A90B3-CC9F-4546-8E56-3B536CDD411F}" srcId="{77B4945D-5A2F-4222-ACD2-F8438782138C}" destId="{E8C5E061-5AE0-4699-8B0C-30080BF00A01}" srcOrd="0" destOrd="0" parTransId="{9E6FA8C4-7EEB-4278-9CCA-AD8DCE20734D}" sibTransId="{E4E2CCB9-E3E1-4222-81FD-921F42862DF3}"/>
    <dgm:cxn modelId="{D4A48D0D-CBA7-4708-B46B-669D3AB5CC99}" srcId="{77B4945D-5A2F-4222-ACD2-F8438782138C}" destId="{4DBB5C69-8396-4350-B990-9CAA718E41C5}" srcOrd="3" destOrd="0" parTransId="{73592256-86C1-40D2-97D1-77355CB97726}" sibTransId="{7885B315-1979-4131-A19A-EC75BCC46D65}"/>
    <dgm:cxn modelId="{A1A70276-D034-4C53-AC9F-3822DA03918C}" type="presOf" srcId="{FC89DBB2-0587-4A3E-91BC-0386B9C4F650}" destId="{8C825CE5-D2FD-4E31-BEA6-5EB8D03C54D2}" srcOrd="1" destOrd="0" presId="urn:microsoft.com/office/officeart/2008/layout/HorizontalMultiLevelHierarchy"/>
    <dgm:cxn modelId="{F2D2FAA0-C686-4CAA-8EFB-CEE8CE61DA93}" type="presOf" srcId="{77B4945D-5A2F-4222-ACD2-F8438782138C}" destId="{5DAA83F6-1C84-4BD5-848C-8C4B2B9EC5FD}" srcOrd="0" destOrd="0" presId="urn:microsoft.com/office/officeart/2008/layout/HorizontalMultiLevelHierarchy"/>
    <dgm:cxn modelId="{F10ADA4F-5B63-4FF5-B36A-EB61DED1B884}" type="presOf" srcId="{9E6FA8C4-7EEB-4278-9CCA-AD8DCE20734D}" destId="{B3309A77-86C9-4B5C-8DEF-93345CAE827A}" srcOrd="0" destOrd="0" presId="urn:microsoft.com/office/officeart/2008/layout/HorizontalMultiLevelHierarchy"/>
    <dgm:cxn modelId="{16B6B38E-EFED-4C8E-A677-32CE2BF1D990}" type="presOf" srcId="{9D5FDE2C-F790-4A0B-9D36-2D8DB8E39369}" destId="{DD44821F-D45E-4456-AA94-E23BF47BC370}" srcOrd="0" destOrd="0" presId="urn:microsoft.com/office/officeart/2008/layout/HorizontalMultiLevelHierarchy"/>
    <dgm:cxn modelId="{7325337F-F5C4-486A-B088-04BEE4CFD40C}" type="presOf" srcId="{FC89DBB2-0587-4A3E-91BC-0386B9C4F650}" destId="{5F8BE143-91CF-4649-887A-78622A17B2C0}" srcOrd="0" destOrd="0" presId="urn:microsoft.com/office/officeart/2008/layout/HorizontalMultiLevelHierarchy"/>
    <dgm:cxn modelId="{4576B8FB-8567-485D-88AD-9BBB93EDFF05}" type="presOf" srcId="{73592256-86C1-40D2-97D1-77355CB97726}" destId="{BEE28827-2BEA-4A2E-BF8B-C2929D837731}" srcOrd="1" destOrd="0" presId="urn:microsoft.com/office/officeart/2008/layout/HorizontalMultiLevelHierarchy"/>
    <dgm:cxn modelId="{D8740536-F346-4646-99D6-288B181BF017}" srcId="{24CB7A7C-7DD9-4C21-B890-E4BBDAAC138B}" destId="{77B4945D-5A2F-4222-ACD2-F8438782138C}" srcOrd="0" destOrd="0" parTransId="{25560B73-02D3-45E0-BDE8-81B3DAEAC148}" sibTransId="{823E57D1-7F29-4DEA-B0B1-69AAD3B1790E}"/>
    <dgm:cxn modelId="{6A2264FF-A843-4956-902E-9C8B0C9FBE1E}" type="presOf" srcId="{E8C5E061-5AE0-4699-8B0C-30080BF00A01}" destId="{A8E7623A-5FBF-4C99-B2E7-9C2B5DF8C493}" srcOrd="0" destOrd="0" presId="urn:microsoft.com/office/officeart/2008/layout/HorizontalMultiLevelHierarchy"/>
    <dgm:cxn modelId="{79041C57-82B6-4060-91E8-0AEB5EE0456A}" type="presOf" srcId="{9E6FA8C4-7EEB-4278-9CCA-AD8DCE20734D}" destId="{BC5ACCD5-83EE-4F9D-9408-39CE8D3AD5F5}" srcOrd="1" destOrd="0" presId="urn:microsoft.com/office/officeart/2008/layout/HorizontalMultiLevelHierarchy"/>
    <dgm:cxn modelId="{BB5FE8E9-A397-4043-B54D-7CFC7C355881}" type="presOf" srcId="{4E8BF587-EFA9-4CFB-A81F-F46D2905A3A2}" destId="{129E78FE-8F74-44F6-872B-4A19E7C708DB}" srcOrd="0" destOrd="0" presId="urn:microsoft.com/office/officeart/2008/layout/HorizontalMultiLevelHierarchy"/>
    <dgm:cxn modelId="{BF51E45D-2D14-4101-BBC8-58E2F37BC459}" srcId="{77B4945D-5A2F-4222-ACD2-F8438782138C}" destId="{ED3B06FA-037E-4B87-9F37-01F0387D6981}" srcOrd="1" destOrd="0" parTransId="{FC89DBB2-0587-4A3E-91BC-0386B9C4F650}" sibTransId="{A8819D4A-4E1B-434E-B302-079C58F228EB}"/>
    <dgm:cxn modelId="{CDF69400-0B45-4009-BCA1-E30DFE846319}" type="presParOf" srcId="{C89989CC-055A-4C2D-AD10-439F4049B5B8}" destId="{3A5871FA-EEEF-4E20-B714-296C3EF84FB7}" srcOrd="0" destOrd="0" presId="urn:microsoft.com/office/officeart/2008/layout/HorizontalMultiLevelHierarchy"/>
    <dgm:cxn modelId="{9C0F2F78-537B-475C-B848-F2D13F17065C}" type="presParOf" srcId="{3A5871FA-EEEF-4E20-B714-296C3EF84FB7}" destId="{5DAA83F6-1C84-4BD5-848C-8C4B2B9EC5FD}" srcOrd="0" destOrd="0" presId="urn:microsoft.com/office/officeart/2008/layout/HorizontalMultiLevelHierarchy"/>
    <dgm:cxn modelId="{C76F75CA-F5F8-434C-8930-1E2FB1AAF475}" type="presParOf" srcId="{3A5871FA-EEEF-4E20-B714-296C3EF84FB7}" destId="{8BE44EAB-4F22-4464-8340-115E788EA7E8}" srcOrd="1" destOrd="0" presId="urn:microsoft.com/office/officeart/2008/layout/HorizontalMultiLevelHierarchy"/>
    <dgm:cxn modelId="{FB2A06AF-E963-41C9-ABA7-A25CF912F30D}" type="presParOf" srcId="{8BE44EAB-4F22-4464-8340-115E788EA7E8}" destId="{B3309A77-86C9-4B5C-8DEF-93345CAE827A}" srcOrd="0" destOrd="0" presId="urn:microsoft.com/office/officeart/2008/layout/HorizontalMultiLevelHierarchy"/>
    <dgm:cxn modelId="{F2384AB8-33DA-4E6F-B9C4-EEE5738FF050}" type="presParOf" srcId="{B3309A77-86C9-4B5C-8DEF-93345CAE827A}" destId="{BC5ACCD5-83EE-4F9D-9408-39CE8D3AD5F5}" srcOrd="0" destOrd="0" presId="urn:microsoft.com/office/officeart/2008/layout/HorizontalMultiLevelHierarchy"/>
    <dgm:cxn modelId="{54CE8000-04AD-4527-8399-7B670D3CD116}" type="presParOf" srcId="{8BE44EAB-4F22-4464-8340-115E788EA7E8}" destId="{43DC3366-FF97-4961-B0E8-F7C502531846}" srcOrd="1" destOrd="0" presId="urn:microsoft.com/office/officeart/2008/layout/HorizontalMultiLevelHierarchy"/>
    <dgm:cxn modelId="{AF260F70-4053-4B30-B49C-CF2B623E0767}" type="presParOf" srcId="{43DC3366-FF97-4961-B0E8-F7C502531846}" destId="{A8E7623A-5FBF-4C99-B2E7-9C2B5DF8C493}" srcOrd="0" destOrd="0" presId="urn:microsoft.com/office/officeart/2008/layout/HorizontalMultiLevelHierarchy"/>
    <dgm:cxn modelId="{ED2DE716-7F6D-4F56-807F-2503B5622AE9}" type="presParOf" srcId="{43DC3366-FF97-4961-B0E8-F7C502531846}" destId="{D227CB64-FB2C-4813-97F8-3D803032C59A}" srcOrd="1" destOrd="0" presId="urn:microsoft.com/office/officeart/2008/layout/HorizontalMultiLevelHierarchy"/>
    <dgm:cxn modelId="{1E0059E7-EA46-470C-89BA-D3CCB4E92F79}" type="presParOf" srcId="{8BE44EAB-4F22-4464-8340-115E788EA7E8}" destId="{5F8BE143-91CF-4649-887A-78622A17B2C0}" srcOrd="2" destOrd="0" presId="urn:microsoft.com/office/officeart/2008/layout/HorizontalMultiLevelHierarchy"/>
    <dgm:cxn modelId="{FBF898F6-F738-4FAB-902D-8580AFAE0C71}" type="presParOf" srcId="{5F8BE143-91CF-4649-887A-78622A17B2C0}" destId="{8C825CE5-D2FD-4E31-BEA6-5EB8D03C54D2}" srcOrd="0" destOrd="0" presId="urn:microsoft.com/office/officeart/2008/layout/HorizontalMultiLevelHierarchy"/>
    <dgm:cxn modelId="{E4D3B388-1BC8-45FC-888C-F10EC700830E}" type="presParOf" srcId="{8BE44EAB-4F22-4464-8340-115E788EA7E8}" destId="{585CBD12-DA97-46DA-B7DD-7702BD7CCA46}" srcOrd="3" destOrd="0" presId="urn:microsoft.com/office/officeart/2008/layout/HorizontalMultiLevelHierarchy"/>
    <dgm:cxn modelId="{4A022BDF-9552-4D9B-9ACA-C398DD680898}" type="presParOf" srcId="{585CBD12-DA97-46DA-B7DD-7702BD7CCA46}" destId="{06C4FB18-3D7D-485F-A583-996345EF2CE0}" srcOrd="0" destOrd="0" presId="urn:microsoft.com/office/officeart/2008/layout/HorizontalMultiLevelHierarchy"/>
    <dgm:cxn modelId="{801E8709-ED89-49CB-8714-1D79890C97AC}" type="presParOf" srcId="{585CBD12-DA97-46DA-B7DD-7702BD7CCA46}" destId="{3C6B07A7-7A1B-4398-B172-E8EE615A7F51}" srcOrd="1" destOrd="0" presId="urn:microsoft.com/office/officeart/2008/layout/HorizontalMultiLevelHierarchy"/>
    <dgm:cxn modelId="{74FAC8E7-9118-4677-BB0F-C70F7E7EDF31}" type="presParOf" srcId="{8BE44EAB-4F22-4464-8340-115E788EA7E8}" destId="{DD44821F-D45E-4456-AA94-E23BF47BC370}" srcOrd="4" destOrd="0" presId="urn:microsoft.com/office/officeart/2008/layout/HorizontalMultiLevelHierarchy"/>
    <dgm:cxn modelId="{C197FA60-D5D1-4A68-8962-C93D0A7AD837}" type="presParOf" srcId="{DD44821F-D45E-4456-AA94-E23BF47BC370}" destId="{DADC218F-7169-44B5-995C-A175D6C28BBE}" srcOrd="0" destOrd="0" presId="urn:microsoft.com/office/officeart/2008/layout/HorizontalMultiLevelHierarchy"/>
    <dgm:cxn modelId="{CF504B7F-B188-40FC-BE3B-689C9EA523EB}" type="presParOf" srcId="{8BE44EAB-4F22-4464-8340-115E788EA7E8}" destId="{7A0685AE-3F07-4236-8B9C-2FE75801E866}" srcOrd="5" destOrd="0" presId="urn:microsoft.com/office/officeart/2008/layout/HorizontalMultiLevelHierarchy"/>
    <dgm:cxn modelId="{0834AD4E-D0E9-4B1B-9770-489F89F8C884}" type="presParOf" srcId="{7A0685AE-3F07-4236-8B9C-2FE75801E866}" destId="{129E78FE-8F74-44F6-872B-4A19E7C708DB}" srcOrd="0" destOrd="0" presId="urn:microsoft.com/office/officeart/2008/layout/HorizontalMultiLevelHierarchy"/>
    <dgm:cxn modelId="{2B344B6E-1E44-41CC-AE4C-D43BC9E71423}" type="presParOf" srcId="{7A0685AE-3F07-4236-8B9C-2FE75801E866}" destId="{77CBF0D1-9859-4EEF-AF9B-0111E3CBF806}" srcOrd="1" destOrd="0" presId="urn:microsoft.com/office/officeart/2008/layout/HorizontalMultiLevelHierarchy"/>
    <dgm:cxn modelId="{4D945E7F-0CAE-45E0-9385-F111C55949D2}" type="presParOf" srcId="{8BE44EAB-4F22-4464-8340-115E788EA7E8}" destId="{2B7E2AD6-798A-4EBB-9552-D2976D717F29}" srcOrd="6" destOrd="0" presId="urn:microsoft.com/office/officeart/2008/layout/HorizontalMultiLevelHierarchy"/>
    <dgm:cxn modelId="{71E9BF74-B15E-4AF4-BE6B-70F1C6AC2842}" type="presParOf" srcId="{2B7E2AD6-798A-4EBB-9552-D2976D717F29}" destId="{BEE28827-2BEA-4A2E-BF8B-C2929D837731}" srcOrd="0" destOrd="0" presId="urn:microsoft.com/office/officeart/2008/layout/HorizontalMultiLevelHierarchy"/>
    <dgm:cxn modelId="{CCA7131C-C958-4C47-A46E-C0DE7773D273}" type="presParOf" srcId="{8BE44EAB-4F22-4464-8340-115E788EA7E8}" destId="{7EA392FF-08D9-4BB2-A8EB-79DE4AF07B1D}" srcOrd="7" destOrd="0" presId="urn:microsoft.com/office/officeart/2008/layout/HorizontalMultiLevelHierarchy"/>
    <dgm:cxn modelId="{BC377398-F671-4FBC-AA9A-17BAD0732786}" type="presParOf" srcId="{7EA392FF-08D9-4BB2-A8EB-79DE4AF07B1D}" destId="{4820C503-D61E-4F21-B516-9ED272B05802}" srcOrd="0" destOrd="0" presId="urn:microsoft.com/office/officeart/2008/layout/HorizontalMultiLevelHierarchy"/>
    <dgm:cxn modelId="{E9A7BD05-43F6-40E5-9AD5-D87E5C07781D}" type="presParOf" srcId="{7EA392FF-08D9-4BB2-A8EB-79DE4AF07B1D}" destId="{9F0F760A-1F6C-4625-89FD-7F4D7166653A}"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ACB283-9D7A-4108-A87F-4A1EEE01DE2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pt-BR"/>
        </a:p>
      </dgm:t>
    </dgm:pt>
    <dgm:pt modelId="{F240F8FE-1F6E-4118-B43F-3FCAB2181893}">
      <dgm:prSet phldrT="[Texto]" custT="1"/>
      <dgm:spPr/>
      <dgm:t>
        <a:bodyPr/>
        <a:lstStyle/>
        <a:p>
          <a:r>
            <a:rPr lang="pt-BR" sz="1600" dirty="0" smtClean="0"/>
            <a:t>Saúde</a:t>
          </a:r>
          <a:endParaRPr lang="pt-BR" sz="1600" dirty="0"/>
        </a:p>
      </dgm:t>
    </dgm:pt>
    <dgm:pt modelId="{DA2B6A0B-A51A-42AF-9394-3D03E1A723EB}" type="parTrans" cxnId="{F28BC8C2-9AFF-47EA-9825-95F01251B33A}">
      <dgm:prSet/>
      <dgm:spPr/>
      <dgm:t>
        <a:bodyPr/>
        <a:lstStyle/>
        <a:p>
          <a:endParaRPr lang="pt-BR"/>
        </a:p>
      </dgm:t>
    </dgm:pt>
    <dgm:pt modelId="{27AF44EF-09A5-41EA-8FF9-63EF70FE419F}" type="sibTrans" cxnId="{F28BC8C2-9AFF-47EA-9825-95F01251B33A}">
      <dgm:prSet/>
      <dgm:spPr/>
      <dgm:t>
        <a:bodyPr/>
        <a:lstStyle/>
        <a:p>
          <a:endParaRPr lang="pt-BR"/>
        </a:p>
      </dgm:t>
    </dgm:pt>
    <dgm:pt modelId="{CD0F2D87-86C8-4623-961F-7D807D97CE3A}">
      <dgm:prSet phldrT="[Texto]" custT="1"/>
      <dgm:spPr/>
      <dgm:t>
        <a:bodyPr/>
        <a:lstStyle/>
        <a:p>
          <a:r>
            <a:rPr lang="pt-BR" sz="1600" dirty="0" smtClean="0"/>
            <a:t>Lazer</a:t>
          </a:r>
          <a:endParaRPr lang="pt-BR" sz="1600" dirty="0"/>
        </a:p>
      </dgm:t>
    </dgm:pt>
    <dgm:pt modelId="{8321F52D-4FB0-49AA-B6CB-1916A24564B2}" type="parTrans" cxnId="{9A59FFDF-C726-4337-BC38-83FE5BEB45C3}">
      <dgm:prSet/>
      <dgm:spPr/>
      <dgm:t>
        <a:bodyPr/>
        <a:lstStyle/>
        <a:p>
          <a:endParaRPr lang="pt-BR"/>
        </a:p>
      </dgm:t>
    </dgm:pt>
    <dgm:pt modelId="{38BC89E6-2D6A-446D-A170-501B4152C846}" type="sibTrans" cxnId="{9A59FFDF-C726-4337-BC38-83FE5BEB45C3}">
      <dgm:prSet/>
      <dgm:spPr/>
      <dgm:t>
        <a:bodyPr/>
        <a:lstStyle/>
        <a:p>
          <a:endParaRPr lang="pt-BR"/>
        </a:p>
      </dgm:t>
    </dgm:pt>
    <dgm:pt modelId="{602CB693-2F6C-4217-8FA5-877170717579}">
      <dgm:prSet phldrT="[Texto]" custT="1"/>
      <dgm:spPr/>
      <dgm:t>
        <a:bodyPr/>
        <a:lstStyle/>
        <a:p>
          <a:r>
            <a:rPr lang="pt-BR" sz="1100" dirty="0" smtClean="0"/>
            <a:t>Segurança</a:t>
          </a:r>
          <a:endParaRPr lang="pt-BR" sz="1200" dirty="0"/>
        </a:p>
      </dgm:t>
    </dgm:pt>
    <dgm:pt modelId="{D00A0AC1-9D68-463E-AA66-095E00DDD42B}" type="parTrans" cxnId="{F3DC3E87-32E0-4515-8D99-38C551182093}">
      <dgm:prSet/>
      <dgm:spPr/>
      <dgm:t>
        <a:bodyPr/>
        <a:lstStyle/>
        <a:p>
          <a:endParaRPr lang="pt-BR"/>
        </a:p>
      </dgm:t>
    </dgm:pt>
    <dgm:pt modelId="{C44D50C0-B930-42CD-80CA-07128D00A47E}" type="sibTrans" cxnId="{F3DC3E87-32E0-4515-8D99-38C551182093}">
      <dgm:prSet/>
      <dgm:spPr/>
      <dgm:t>
        <a:bodyPr/>
        <a:lstStyle/>
        <a:p>
          <a:endParaRPr lang="pt-BR"/>
        </a:p>
      </dgm:t>
    </dgm:pt>
    <dgm:pt modelId="{2879D2F2-3F3E-4783-9EF1-60F6BC648BD9}">
      <dgm:prSet phldrT="[Texto]" custT="1"/>
      <dgm:spPr/>
      <dgm:t>
        <a:bodyPr/>
        <a:lstStyle/>
        <a:p>
          <a:r>
            <a:rPr lang="pt-BR" sz="1050" dirty="0" smtClean="0"/>
            <a:t>previdência social</a:t>
          </a:r>
          <a:endParaRPr lang="pt-BR" sz="1050" dirty="0"/>
        </a:p>
      </dgm:t>
    </dgm:pt>
    <dgm:pt modelId="{8DC1F901-6802-49D5-90AB-374A369BFBF6}" type="parTrans" cxnId="{3FD7F0C5-F398-4CE8-B621-065371077853}">
      <dgm:prSet/>
      <dgm:spPr/>
      <dgm:t>
        <a:bodyPr/>
        <a:lstStyle/>
        <a:p>
          <a:endParaRPr lang="pt-BR"/>
        </a:p>
      </dgm:t>
    </dgm:pt>
    <dgm:pt modelId="{BF8B390C-3B6A-4A57-BCD5-D3F25F72BABD}" type="sibTrans" cxnId="{3FD7F0C5-F398-4CE8-B621-065371077853}">
      <dgm:prSet/>
      <dgm:spPr/>
      <dgm:t>
        <a:bodyPr/>
        <a:lstStyle/>
        <a:p>
          <a:endParaRPr lang="pt-BR"/>
        </a:p>
      </dgm:t>
    </dgm:pt>
    <dgm:pt modelId="{8AE2B741-48E7-43BC-896A-D026357B8A6C}">
      <dgm:prSet phldrT="[Texto]" custT="1"/>
      <dgm:spPr/>
      <dgm:t>
        <a:bodyPr/>
        <a:lstStyle/>
        <a:p>
          <a:r>
            <a:rPr lang="pt-BR" sz="1400" dirty="0" smtClean="0"/>
            <a:t>Educação</a:t>
          </a:r>
          <a:endParaRPr lang="pt-BR" sz="1400" dirty="0"/>
        </a:p>
      </dgm:t>
    </dgm:pt>
    <dgm:pt modelId="{EB470E92-46DD-4960-B7A8-029E35A8BA4E}" type="parTrans" cxnId="{2B412513-26ED-4D72-85EE-F41682098623}">
      <dgm:prSet/>
      <dgm:spPr/>
      <dgm:t>
        <a:bodyPr/>
        <a:lstStyle/>
        <a:p>
          <a:endParaRPr lang="pt-BR"/>
        </a:p>
      </dgm:t>
    </dgm:pt>
    <dgm:pt modelId="{0B2028DB-5437-4537-A2B6-1275C40F5F17}" type="sibTrans" cxnId="{2B412513-26ED-4D72-85EE-F41682098623}">
      <dgm:prSet/>
      <dgm:spPr/>
      <dgm:t>
        <a:bodyPr/>
        <a:lstStyle/>
        <a:p>
          <a:endParaRPr lang="pt-BR"/>
        </a:p>
      </dgm:t>
    </dgm:pt>
    <dgm:pt modelId="{963D09BC-DCFF-4A85-9610-46464FBB21E7}">
      <dgm:prSet phldrT="[Texto]" custT="1"/>
      <dgm:spPr/>
      <dgm:t>
        <a:bodyPr/>
        <a:lstStyle/>
        <a:p>
          <a:r>
            <a:rPr lang="pt-BR" sz="1400" dirty="0" smtClean="0"/>
            <a:t>Alimentação</a:t>
          </a:r>
          <a:endParaRPr lang="pt-BR" sz="1400" dirty="0"/>
        </a:p>
      </dgm:t>
    </dgm:pt>
    <dgm:pt modelId="{974D4927-FBA8-41F1-ACC2-095D0872CC91}" type="parTrans" cxnId="{6341396A-00D4-4263-9E22-B996693B066E}">
      <dgm:prSet/>
      <dgm:spPr/>
      <dgm:t>
        <a:bodyPr/>
        <a:lstStyle/>
        <a:p>
          <a:endParaRPr lang="pt-BR"/>
        </a:p>
      </dgm:t>
    </dgm:pt>
    <dgm:pt modelId="{EFD2D9ED-A19E-4B9B-B779-91DA65637313}" type="sibTrans" cxnId="{6341396A-00D4-4263-9E22-B996693B066E}">
      <dgm:prSet/>
      <dgm:spPr/>
      <dgm:t>
        <a:bodyPr/>
        <a:lstStyle/>
        <a:p>
          <a:endParaRPr lang="pt-BR"/>
        </a:p>
      </dgm:t>
    </dgm:pt>
    <dgm:pt modelId="{C49A2189-0B25-48CD-8DEE-9D2349EC36BA}">
      <dgm:prSet phldrT="[Texto]" custT="1"/>
      <dgm:spPr/>
      <dgm:t>
        <a:bodyPr/>
        <a:lstStyle/>
        <a:p>
          <a:r>
            <a:rPr lang="pt-BR" sz="1600" dirty="0" smtClean="0"/>
            <a:t>Trabalho</a:t>
          </a:r>
          <a:endParaRPr lang="pt-BR" sz="1600" dirty="0"/>
        </a:p>
      </dgm:t>
    </dgm:pt>
    <dgm:pt modelId="{5F4A6958-E3F9-473C-9796-8C76547B0940}" type="parTrans" cxnId="{A775916E-7CCA-45D0-9F89-B67FFBFF4847}">
      <dgm:prSet/>
      <dgm:spPr/>
      <dgm:t>
        <a:bodyPr/>
        <a:lstStyle/>
        <a:p>
          <a:endParaRPr lang="pt-BR"/>
        </a:p>
      </dgm:t>
    </dgm:pt>
    <dgm:pt modelId="{A5EC322B-4C75-40E1-A5DF-DED0A0B885FF}" type="sibTrans" cxnId="{A775916E-7CCA-45D0-9F89-B67FFBFF4847}">
      <dgm:prSet/>
      <dgm:spPr/>
      <dgm:t>
        <a:bodyPr/>
        <a:lstStyle/>
        <a:p>
          <a:endParaRPr lang="pt-BR"/>
        </a:p>
      </dgm:t>
    </dgm:pt>
    <dgm:pt modelId="{301C49F4-6DB2-402A-AADC-8F0847E336DA}">
      <dgm:prSet phldrT="[Texto]" custT="1"/>
      <dgm:spPr/>
      <dgm:t>
        <a:bodyPr/>
        <a:lstStyle/>
        <a:p>
          <a:r>
            <a:rPr lang="pt-BR" sz="1500" dirty="0" smtClean="0"/>
            <a:t>Moradia</a:t>
          </a:r>
          <a:endParaRPr lang="pt-BR" sz="1500" dirty="0"/>
        </a:p>
      </dgm:t>
    </dgm:pt>
    <dgm:pt modelId="{5E02ACAE-C6D5-4B85-9274-50E74742B038}" type="parTrans" cxnId="{3E33DF63-351C-46B6-9FEA-D97E8F15E5F8}">
      <dgm:prSet/>
      <dgm:spPr/>
      <dgm:t>
        <a:bodyPr/>
        <a:lstStyle/>
        <a:p>
          <a:endParaRPr lang="pt-BR"/>
        </a:p>
      </dgm:t>
    </dgm:pt>
    <dgm:pt modelId="{A2E02CD4-C117-439E-8D32-182AA24F7F6D}" type="sibTrans" cxnId="{3E33DF63-351C-46B6-9FEA-D97E8F15E5F8}">
      <dgm:prSet/>
      <dgm:spPr/>
      <dgm:t>
        <a:bodyPr/>
        <a:lstStyle/>
        <a:p>
          <a:endParaRPr lang="pt-BR"/>
        </a:p>
      </dgm:t>
    </dgm:pt>
    <dgm:pt modelId="{4E5DEBE7-A8BF-43BD-AB1B-5A1769BEC2B5}">
      <dgm:prSet custT="1"/>
      <dgm:spPr/>
      <dgm:t>
        <a:bodyPr/>
        <a:lstStyle/>
        <a:p>
          <a:r>
            <a:rPr lang="pt-BR" sz="1050" dirty="0" smtClean="0"/>
            <a:t>proteção à maternidade</a:t>
          </a:r>
          <a:endParaRPr lang="pt-BR" sz="1050" dirty="0"/>
        </a:p>
      </dgm:t>
    </dgm:pt>
    <dgm:pt modelId="{171B7B33-6C3D-4D8D-8713-DF35BE3D3328}" type="parTrans" cxnId="{3EECB1EB-0F0D-420E-83F3-4AC8BC3802A8}">
      <dgm:prSet/>
      <dgm:spPr/>
      <dgm:t>
        <a:bodyPr/>
        <a:lstStyle/>
        <a:p>
          <a:endParaRPr lang="pt-BR"/>
        </a:p>
      </dgm:t>
    </dgm:pt>
    <dgm:pt modelId="{78DE0E71-EC4A-4506-A726-A285060983AC}" type="sibTrans" cxnId="{3EECB1EB-0F0D-420E-83F3-4AC8BC3802A8}">
      <dgm:prSet/>
      <dgm:spPr/>
      <dgm:t>
        <a:bodyPr/>
        <a:lstStyle/>
        <a:p>
          <a:endParaRPr lang="pt-BR"/>
        </a:p>
      </dgm:t>
    </dgm:pt>
    <dgm:pt modelId="{AD61BD1F-5E81-49EB-BD47-ED49ADA65903}">
      <dgm:prSet/>
      <dgm:spPr/>
      <dgm:t>
        <a:bodyPr/>
        <a:lstStyle/>
        <a:p>
          <a:r>
            <a:rPr lang="pt-BR" smtClean="0"/>
            <a:t>infância</a:t>
          </a:r>
          <a:endParaRPr lang="pt-BR"/>
        </a:p>
      </dgm:t>
    </dgm:pt>
    <dgm:pt modelId="{0E197AE4-D261-439A-835A-0C42FEA5499F}" type="parTrans" cxnId="{53F83D8A-924A-4A73-9B6E-4EF059D64403}">
      <dgm:prSet/>
      <dgm:spPr/>
      <dgm:t>
        <a:bodyPr/>
        <a:lstStyle/>
        <a:p>
          <a:endParaRPr lang="pt-BR"/>
        </a:p>
      </dgm:t>
    </dgm:pt>
    <dgm:pt modelId="{763AEBC3-159B-40FA-A302-70D5E796D78E}" type="sibTrans" cxnId="{53F83D8A-924A-4A73-9B6E-4EF059D64403}">
      <dgm:prSet/>
      <dgm:spPr/>
      <dgm:t>
        <a:bodyPr/>
        <a:lstStyle/>
        <a:p>
          <a:endParaRPr lang="pt-BR"/>
        </a:p>
      </dgm:t>
    </dgm:pt>
    <dgm:pt modelId="{031EF0E8-90CA-46EE-BC40-9553E79ED54E}">
      <dgm:prSet custT="1"/>
      <dgm:spPr/>
      <dgm:t>
        <a:bodyPr/>
        <a:lstStyle/>
        <a:p>
          <a:r>
            <a:rPr lang="pt-BR" sz="1100" dirty="0" smtClean="0"/>
            <a:t>assistência aos desamparados</a:t>
          </a:r>
          <a:endParaRPr lang="pt-BR" sz="1100" dirty="0"/>
        </a:p>
      </dgm:t>
    </dgm:pt>
    <dgm:pt modelId="{8B3A6F6F-C819-42C1-A56D-67E18A4112DC}" type="parTrans" cxnId="{4D90A0F7-199D-4AA3-95B7-E4865430DE7A}">
      <dgm:prSet/>
      <dgm:spPr/>
      <dgm:t>
        <a:bodyPr/>
        <a:lstStyle/>
        <a:p>
          <a:endParaRPr lang="pt-BR"/>
        </a:p>
      </dgm:t>
    </dgm:pt>
    <dgm:pt modelId="{09B820CC-903C-4491-B89D-3813D5A2B4F6}" type="sibTrans" cxnId="{4D90A0F7-199D-4AA3-95B7-E4865430DE7A}">
      <dgm:prSet/>
      <dgm:spPr/>
      <dgm:t>
        <a:bodyPr/>
        <a:lstStyle/>
        <a:p>
          <a:endParaRPr lang="pt-BR"/>
        </a:p>
      </dgm:t>
    </dgm:pt>
    <dgm:pt modelId="{5922B9E8-569A-4135-B38B-CA54C5A8AC03}" type="pres">
      <dgm:prSet presAssocID="{F9ACB283-9D7A-4108-A87F-4A1EEE01DE26}" presName="cycle" presStyleCnt="0">
        <dgm:presLayoutVars>
          <dgm:dir/>
          <dgm:resizeHandles val="exact"/>
        </dgm:presLayoutVars>
      </dgm:prSet>
      <dgm:spPr/>
      <dgm:t>
        <a:bodyPr/>
        <a:lstStyle/>
        <a:p>
          <a:endParaRPr lang="pt-BR"/>
        </a:p>
      </dgm:t>
    </dgm:pt>
    <dgm:pt modelId="{4A23EBDC-8419-4219-AB2F-9739DE261B3D}" type="pres">
      <dgm:prSet presAssocID="{F240F8FE-1F6E-4118-B43F-3FCAB2181893}" presName="dummy" presStyleCnt="0"/>
      <dgm:spPr/>
    </dgm:pt>
    <dgm:pt modelId="{B59FA1CC-A73E-4CC2-BC87-49CF03281C67}" type="pres">
      <dgm:prSet presAssocID="{F240F8FE-1F6E-4118-B43F-3FCAB2181893}" presName="node" presStyleLbl="revTx" presStyleIdx="0" presStyleCnt="11">
        <dgm:presLayoutVars>
          <dgm:bulletEnabled val="1"/>
        </dgm:presLayoutVars>
      </dgm:prSet>
      <dgm:spPr/>
      <dgm:t>
        <a:bodyPr/>
        <a:lstStyle/>
        <a:p>
          <a:endParaRPr lang="pt-BR"/>
        </a:p>
      </dgm:t>
    </dgm:pt>
    <dgm:pt modelId="{353F3F05-893D-4DAA-8F68-663739813F5D}" type="pres">
      <dgm:prSet presAssocID="{27AF44EF-09A5-41EA-8FF9-63EF70FE419F}" presName="sibTrans" presStyleLbl="node1" presStyleIdx="0" presStyleCnt="11"/>
      <dgm:spPr/>
      <dgm:t>
        <a:bodyPr/>
        <a:lstStyle/>
        <a:p>
          <a:endParaRPr lang="pt-BR"/>
        </a:p>
      </dgm:t>
    </dgm:pt>
    <dgm:pt modelId="{F530A124-5EBC-4033-B148-A40AC9384457}" type="pres">
      <dgm:prSet presAssocID="{963D09BC-DCFF-4A85-9610-46464FBB21E7}" presName="dummy" presStyleCnt="0"/>
      <dgm:spPr/>
    </dgm:pt>
    <dgm:pt modelId="{7E84C50F-4A92-4BF7-BACE-D4ECBBE40A9B}" type="pres">
      <dgm:prSet presAssocID="{963D09BC-DCFF-4A85-9610-46464FBB21E7}" presName="node" presStyleLbl="revTx" presStyleIdx="1" presStyleCnt="11" custScaleX="156064">
        <dgm:presLayoutVars>
          <dgm:bulletEnabled val="1"/>
        </dgm:presLayoutVars>
      </dgm:prSet>
      <dgm:spPr/>
      <dgm:t>
        <a:bodyPr/>
        <a:lstStyle/>
        <a:p>
          <a:endParaRPr lang="pt-BR"/>
        </a:p>
      </dgm:t>
    </dgm:pt>
    <dgm:pt modelId="{31EBB1BA-0F63-4973-BC07-3592DA1E6FD9}" type="pres">
      <dgm:prSet presAssocID="{EFD2D9ED-A19E-4B9B-B779-91DA65637313}" presName="sibTrans" presStyleLbl="node1" presStyleIdx="1" presStyleCnt="11"/>
      <dgm:spPr/>
      <dgm:t>
        <a:bodyPr/>
        <a:lstStyle/>
        <a:p>
          <a:endParaRPr lang="pt-BR"/>
        </a:p>
      </dgm:t>
    </dgm:pt>
    <dgm:pt modelId="{8A2D351B-BCE1-4181-9C56-5E65FD86F482}" type="pres">
      <dgm:prSet presAssocID="{C49A2189-0B25-48CD-8DEE-9D2349EC36BA}" presName="dummy" presStyleCnt="0"/>
      <dgm:spPr/>
    </dgm:pt>
    <dgm:pt modelId="{CAE64EA6-122C-4D0C-B3F4-94F6BE2423E4}" type="pres">
      <dgm:prSet presAssocID="{C49A2189-0B25-48CD-8DEE-9D2349EC36BA}" presName="node" presStyleLbl="revTx" presStyleIdx="2" presStyleCnt="11" custScaleX="139217">
        <dgm:presLayoutVars>
          <dgm:bulletEnabled val="1"/>
        </dgm:presLayoutVars>
      </dgm:prSet>
      <dgm:spPr/>
      <dgm:t>
        <a:bodyPr/>
        <a:lstStyle/>
        <a:p>
          <a:endParaRPr lang="pt-BR"/>
        </a:p>
      </dgm:t>
    </dgm:pt>
    <dgm:pt modelId="{B705BA20-6833-437E-92FF-5CA897402EF8}" type="pres">
      <dgm:prSet presAssocID="{A5EC322B-4C75-40E1-A5DF-DED0A0B885FF}" presName="sibTrans" presStyleLbl="node1" presStyleIdx="2" presStyleCnt="11"/>
      <dgm:spPr/>
      <dgm:t>
        <a:bodyPr/>
        <a:lstStyle/>
        <a:p>
          <a:endParaRPr lang="pt-BR"/>
        </a:p>
      </dgm:t>
    </dgm:pt>
    <dgm:pt modelId="{3E8F89B3-EFF2-4F3C-A4E3-EE481687885C}" type="pres">
      <dgm:prSet presAssocID="{301C49F4-6DB2-402A-AADC-8F0847E336DA}" presName="dummy" presStyleCnt="0"/>
      <dgm:spPr/>
    </dgm:pt>
    <dgm:pt modelId="{E823265C-C840-4E6E-B40E-1AF3EBE7E8C3}" type="pres">
      <dgm:prSet presAssocID="{301C49F4-6DB2-402A-AADC-8F0847E336DA}" presName="node" presStyleLbl="revTx" presStyleIdx="3" presStyleCnt="11" custScaleX="155373">
        <dgm:presLayoutVars>
          <dgm:bulletEnabled val="1"/>
        </dgm:presLayoutVars>
      </dgm:prSet>
      <dgm:spPr/>
      <dgm:t>
        <a:bodyPr/>
        <a:lstStyle/>
        <a:p>
          <a:endParaRPr lang="pt-BR"/>
        </a:p>
      </dgm:t>
    </dgm:pt>
    <dgm:pt modelId="{CAFB37F4-FF1A-4C27-B611-97E5D01EDED7}" type="pres">
      <dgm:prSet presAssocID="{A2E02CD4-C117-439E-8D32-182AA24F7F6D}" presName="sibTrans" presStyleLbl="node1" presStyleIdx="3" presStyleCnt="11"/>
      <dgm:spPr/>
      <dgm:t>
        <a:bodyPr/>
        <a:lstStyle/>
        <a:p>
          <a:endParaRPr lang="pt-BR"/>
        </a:p>
      </dgm:t>
    </dgm:pt>
    <dgm:pt modelId="{C0E20903-546F-429B-B164-969E4CC716F2}" type="pres">
      <dgm:prSet presAssocID="{CD0F2D87-86C8-4623-961F-7D807D97CE3A}" presName="dummy" presStyleCnt="0"/>
      <dgm:spPr/>
    </dgm:pt>
    <dgm:pt modelId="{1752B469-6866-4C36-BD5B-69146AFAB9CD}" type="pres">
      <dgm:prSet presAssocID="{CD0F2D87-86C8-4623-961F-7D807D97CE3A}" presName="node" presStyleLbl="revTx" presStyleIdx="4" presStyleCnt="11">
        <dgm:presLayoutVars>
          <dgm:bulletEnabled val="1"/>
        </dgm:presLayoutVars>
      </dgm:prSet>
      <dgm:spPr/>
      <dgm:t>
        <a:bodyPr/>
        <a:lstStyle/>
        <a:p>
          <a:endParaRPr lang="pt-BR"/>
        </a:p>
      </dgm:t>
    </dgm:pt>
    <dgm:pt modelId="{56CC2033-6D9F-40D6-8601-281EE51B9823}" type="pres">
      <dgm:prSet presAssocID="{38BC89E6-2D6A-446D-A170-501B4152C846}" presName="sibTrans" presStyleLbl="node1" presStyleIdx="4" presStyleCnt="11"/>
      <dgm:spPr/>
      <dgm:t>
        <a:bodyPr/>
        <a:lstStyle/>
        <a:p>
          <a:endParaRPr lang="pt-BR"/>
        </a:p>
      </dgm:t>
    </dgm:pt>
    <dgm:pt modelId="{24606E1C-2649-4023-9F60-567D87FDFF93}" type="pres">
      <dgm:prSet presAssocID="{602CB693-2F6C-4217-8FA5-877170717579}" presName="dummy" presStyleCnt="0"/>
      <dgm:spPr/>
    </dgm:pt>
    <dgm:pt modelId="{18B02D52-4C07-4482-9EF9-B8EA08448E83}" type="pres">
      <dgm:prSet presAssocID="{602CB693-2F6C-4217-8FA5-877170717579}" presName="node" presStyleLbl="revTx" presStyleIdx="5" presStyleCnt="11">
        <dgm:presLayoutVars>
          <dgm:bulletEnabled val="1"/>
        </dgm:presLayoutVars>
      </dgm:prSet>
      <dgm:spPr/>
      <dgm:t>
        <a:bodyPr/>
        <a:lstStyle/>
        <a:p>
          <a:endParaRPr lang="pt-BR"/>
        </a:p>
      </dgm:t>
    </dgm:pt>
    <dgm:pt modelId="{802CE716-4B46-42D4-A450-048FE5349CAA}" type="pres">
      <dgm:prSet presAssocID="{C44D50C0-B930-42CD-80CA-07128D00A47E}" presName="sibTrans" presStyleLbl="node1" presStyleIdx="5" presStyleCnt="11"/>
      <dgm:spPr/>
      <dgm:t>
        <a:bodyPr/>
        <a:lstStyle/>
        <a:p>
          <a:endParaRPr lang="pt-BR"/>
        </a:p>
      </dgm:t>
    </dgm:pt>
    <dgm:pt modelId="{F14DF460-C2F7-49B1-B7E2-A47B93AF1EEC}" type="pres">
      <dgm:prSet presAssocID="{2879D2F2-3F3E-4783-9EF1-60F6BC648BD9}" presName="dummy" presStyleCnt="0"/>
      <dgm:spPr/>
    </dgm:pt>
    <dgm:pt modelId="{8EDDAC1F-2FB2-451C-B2BB-4D37C92C6595}" type="pres">
      <dgm:prSet presAssocID="{2879D2F2-3F3E-4783-9EF1-60F6BC648BD9}" presName="node" presStyleLbl="revTx" presStyleIdx="6" presStyleCnt="11">
        <dgm:presLayoutVars>
          <dgm:bulletEnabled val="1"/>
        </dgm:presLayoutVars>
      </dgm:prSet>
      <dgm:spPr/>
      <dgm:t>
        <a:bodyPr/>
        <a:lstStyle/>
        <a:p>
          <a:endParaRPr lang="pt-BR"/>
        </a:p>
      </dgm:t>
    </dgm:pt>
    <dgm:pt modelId="{08E8829A-C730-4F8D-8543-3725773E0DEE}" type="pres">
      <dgm:prSet presAssocID="{BF8B390C-3B6A-4A57-BCD5-D3F25F72BABD}" presName="sibTrans" presStyleLbl="node1" presStyleIdx="6" presStyleCnt="11"/>
      <dgm:spPr/>
      <dgm:t>
        <a:bodyPr/>
        <a:lstStyle/>
        <a:p>
          <a:endParaRPr lang="pt-BR"/>
        </a:p>
      </dgm:t>
    </dgm:pt>
    <dgm:pt modelId="{406CCE35-A21D-411A-99CD-D4225E4138EF}" type="pres">
      <dgm:prSet presAssocID="{8AE2B741-48E7-43BC-896A-D026357B8A6C}" presName="dummy" presStyleCnt="0"/>
      <dgm:spPr/>
    </dgm:pt>
    <dgm:pt modelId="{E6E64E23-3E95-4F64-9844-EEDD826049BD}" type="pres">
      <dgm:prSet presAssocID="{8AE2B741-48E7-43BC-896A-D026357B8A6C}" presName="node" presStyleLbl="revTx" presStyleIdx="7" presStyleCnt="11" custScaleX="121598">
        <dgm:presLayoutVars>
          <dgm:bulletEnabled val="1"/>
        </dgm:presLayoutVars>
      </dgm:prSet>
      <dgm:spPr/>
      <dgm:t>
        <a:bodyPr/>
        <a:lstStyle/>
        <a:p>
          <a:endParaRPr lang="pt-BR"/>
        </a:p>
      </dgm:t>
    </dgm:pt>
    <dgm:pt modelId="{9FDA5B75-033D-4465-BFA2-979BF127C7D2}" type="pres">
      <dgm:prSet presAssocID="{0B2028DB-5437-4537-A2B6-1275C40F5F17}" presName="sibTrans" presStyleLbl="node1" presStyleIdx="7" presStyleCnt="11"/>
      <dgm:spPr/>
      <dgm:t>
        <a:bodyPr/>
        <a:lstStyle/>
        <a:p>
          <a:endParaRPr lang="pt-BR"/>
        </a:p>
      </dgm:t>
    </dgm:pt>
    <dgm:pt modelId="{83B40358-5B6F-475B-A27E-FBCCD90F193A}" type="pres">
      <dgm:prSet presAssocID="{4E5DEBE7-A8BF-43BD-AB1B-5A1769BEC2B5}" presName="dummy" presStyleCnt="0"/>
      <dgm:spPr/>
    </dgm:pt>
    <dgm:pt modelId="{B7D33478-7E27-4214-851E-ACA60C466F73}" type="pres">
      <dgm:prSet presAssocID="{4E5DEBE7-A8BF-43BD-AB1B-5A1769BEC2B5}" presName="node" presStyleLbl="revTx" presStyleIdx="8" presStyleCnt="11" custScaleX="139759">
        <dgm:presLayoutVars>
          <dgm:bulletEnabled val="1"/>
        </dgm:presLayoutVars>
      </dgm:prSet>
      <dgm:spPr/>
      <dgm:t>
        <a:bodyPr/>
        <a:lstStyle/>
        <a:p>
          <a:endParaRPr lang="pt-BR"/>
        </a:p>
      </dgm:t>
    </dgm:pt>
    <dgm:pt modelId="{50F89A5F-94DD-46A6-BAF4-B78187EE7718}" type="pres">
      <dgm:prSet presAssocID="{78DE0E71-EC4A-4506-A726-A285060983AC}" presName="sibTrans" presStyleLbl="node1" presStyleIdx="8" presStyleCnt="11"/>
      <dgm:spPr/>
      <dgm:t>
        <a:bodyPr/>
        <a:lstStyle/>
        <a:p>
          <a:endParaRPr lang="pt-BR"/>
        </a:p>
      </dgm:t>
    </dgm:pt>
    <dgm:pt modelId="{968535E7-F8E3-4C67-9539-FC8DF2ACE131}" type="pres">
      <dgm:prSet presAssocID="{AD61BD1F-5E81-49EB-BD47-ED49ADA65903}" presName="dummy" presStyleCnt="0"/>
      <dgm:spPr/>
    </dgm:pt>
    <dgm:pt modelId="{1F2B6627-EE98-43D0-8134-B3E2D5565F2B}" type="pres">
      <dgm:prSet presAssocID="{AD61BD1F-5E81-49EB-BD47-ED49ADA65903}" presName="node" presStyleLbl="revTx" presStyleIdx="9" presStyleCnt="11">
        <dgm:presLayoutVars>
          <dgm:bulletEnabled val="1"/>
        </dgm:presLayoutVars>
      </dgm:prSet>
      <dgm:spPr/>
      <dgm:t>
        <a:bodyPr/>
        <a:lstStyle/>
        <a:p>
          <a:endParaRPr lang="pt-BR"/>
        </a:p>
      </dgm:t>
    </dgm:pt>
    <dgm:pt modelId="{A9DE6FB0-F2B6-48CB-BF47-5959C2C5D924}" type="pres">
      <dgm:prSet presAssocID="{763AEBC3-159B-40FA-A302-70D5E796D78E}" presName="sibTrans" presStyleLbl="node1" presStyleIdx="9" presStyleCnt="11"/>
      <dgm:spPr/>
      <dgm:t>
        <a:bodyPr/>
        <a:lstStyle/>
        <a:p>
          <a:endParaRPr lang="pt-BR"/>
        </a:p>
      </dgm:t>
    </dgm:pt>
    <dgm:pt modelId="{8F4E5ED3-881A-4F3B-BEDD-FDFD6D6821D8}" type="pres">
      <dgm:prSet presAssocID="{031EF0E8-90CA-46EE-BC40-9553E79ED54E}" presName="dummy" presStyleCnt="0"/>
      <dgm:spPr/>
    </dgm:pt>
    <dgm:pt modelId="{520CED12-E749-41A7-85DC-0AACE4D52FC5}" type="pres">
      <dgm:prSet presAssocID="{031EF0E8-90CA-46EE-BC40-9553E79ED54E}" presName="node" presStyleLbl="revTx" presStyleIdx="10" presStyleCnt="11">
        <dgm:presLayoutVars>
          <dgm:bulletEnabled val="1"/>
        </dgm:presLayoutVars>
      </dgm:prSet>
      <dgm:spPr/>
      <dgm:t>
        <a:bodyPr/>
        <a:lstStyle/>
        <a:p>
          <a:endParaRPr lang="pt-BR"/>
        </a:p>
      </dgm:t>
    </dgm:pt>
    <dgm:pt modelId="{1C05DA02-4051-4A6E-889E-D5E65F2ABA99}" type="pres">
      <dgm:prSet presAssocID="{09B820CC-903C-4491-B89D-3813D5A2B4F6}" presName="sibTrans" presStyleLbl="node1" presStyleIdx="10" presStyleCnt="11"/>
      <dgm:spPr/>
      <dgm:t>
        <a:bodyPr/>
        <a:lstStyle/>
        <a:p>
          <a:endParaRPr lang="pt-BR"/>
        </a:p>
      </dgm:t>
    </dgm:pt>
  </dgm:ptLst>
  <dgm:cxnLst>
    <dgm:cxn modelId="{5012A649-8492-4885-8E6D-AE4D5954A621}" type="presOf" srcId="{763AEBC3-159B-40FA-A302-70D5E796D78E}" destId="{A9DE6FB0-F2B6-48CB-BF47-5959C2C5D924}" srcOrd="0" destOrd="0" presId="urn:microsoft.com/office/officeart/2005/8/layout/cycle1"/>
    <dgm:cxn modelId="{F28BC8C2-9AFF-47EA-9825-95F01251B33A}" srcId="{F9ACB283-9D7A-4108-A87F-4A1EEE01DE26}" destId="{F240F8FE-1F6E-4118-B43F-3FCAB2181893}" srcOrd="0" destOrd="0" parTransId="{DA2B6A0B-A51A-42AF-9394-3D03E1A723EB}" sibTransId="{27AF44EF-09A5-41EA-8FF9-63EF70FE419F}"/>
    <dgm:cxn modelId="{806C87B9-87E0-4C80-87A5-471FDFFB7203}" type="presOf" srcId="{CD0F2D87-86C8-4623-961F-7D807D97CE3A}" destId="{1752B469-6866-4C36-BD5B-69146AFAB9CD}" srcOrd="0" destOrd="0" presId="urn:microsoft.com/office/officeart/2005/8/layout/cycle1"/>
    <dgm:cxn modelId="{2B412513-26ED-4D72-85EE-F41682098623}" srcId="{F9ACB283-9D7A-4108-A87F-4A1EEE01DE26}" destId="{8AE2B741-48E7-43BC-896A-D026357B8A6C}" srcOrd="7" destOrd="0" parTransId="{EB470E92-46DD-4960-B7A8-029E35A8BA4E}" sibTransId="{0B2028DB-5437-4537-A2B6-1275C40F5F17}"/>
    <dgm:cxn modelId="{A4C959AC-D774-4EA3-A8C6-F8F9ADAE3831}" type="presOf" srcId="{602CB693-2F6C-4217-8FA5-877170717579}" destId="{18B02D52-4C07-4482-9EF9-B8EA08448E83}" srcOrd="0" destOrd="0" presId="urn:microsoft.com/office/officeart/2005/8/layout/cycle1"/>
    <dgm:cxn modelId="{F0B19497-362B-4E1B-9C7C-8E401981CF38}" type="presOf" srcId="{301C49F4-6DB2-402A-AADC-8F0847E336DA}" destId="{E823265C-C840-4E6E-B40E-1AF3EBE7E8C3}" srcOrd="0" destOrd="0" presId="urn:microsoft.com/office/officeart/2005/8/layout/cycle1"/>
    <dgm:cxn modelId="{C80CF6DB-4A5B-4C39-91B3-4277519A9F54}" type="presOf" srcId="{09B820CC-903C-4491-B89D-3813D5A2B4F6}" destId="{1C05DA02-4051-4A6E-889E-D5E65F2ABA99}" srcOrd="0" destOrd="0" presId="urn:microsoft.com/office/officeart/2005/8/layout/cycle1"/>
    <dgm:cxn modelId="{0C310840-0902-4D88-AF03-5D01BE14D641}" type="presOf" srcId="{031EF0E8-90CA-46EE-BC40-9553E79ED54E}" destId="{520CED12-E749-41A7-85DC-0AACE4D52FC5}" srcOrd="0" destOrd="0" presId="urn:microsoft.com/office/officeart/2005/8/layout/cycle1"/>
    <dgm:cxn modelId="{D5D43DE3-D1A3-47D5-893D-4170FA62EA8A}" type="presOf" srcId="{78DE0E71-EC4A-4506-A726-A285060983AC}" destId="{50F89A5F-94DD-46A6-BAF4-B78187EE7718}" srcOrd="0" destOrd="0" presId="urn:microsoft.com/office/officeart/2005/8/layout/cycle1"/>
    <dgm:cxn modelId="{EA88CFF6-89B1-4504-8311-95E83784116B}" type="presOf" srcId="{C44D50C0-B930-42CD-80CA-07128D00A47E}" destId="{802CE716-4B46-42D4-A450-048FE5349CAA}" srcOrd="0" destOrd="0" presId="urn:microsoft.com/office/officeart/2005/8/layout/cycle1"/>
    <dgm:cxn modelId="{11A8B992-970E-4687-BD5D-72F0CC6C5AAE}" type="presOf" srcId="{F240F8FE-1F6E-4118-B43F-3FCAB2181893}" destId="{B59FA1CC-A73E-4CC2-BC87-49CF03281C67}" srcOrd="0" destOrd="0" presId="urn:microsoft.com/office/officeart/2005/8/layout/cycle1"/>
    <dgm:cxn modelId="{A83CF01D-28FF-4F65-ABFF-CD6953929A76}" type="presOf" srcId="{F9ACB283-9D7A-4108-A87F-4A1EEE01DE26}" destId="{5922B9E8-569A-4135-B38B-CA54C5A8AC03}" srcOrd="0" destOrd="0" presId="urn:microsoft.com/office/officeart/2005/8/layout/cycle1"/>
    <dgm:cxn modelId="{49AEB924-2F44-44EA-9A69-FC5892CBC09C}" type="presOf" srcId="{A2E02CD4-C117-439E-8D32-182AA24F7F6D}" destId="{CAFB37F4-FF1A-4C27-B611-97E5D01EDED7}" srcOrd="0" destOrd="0" presId="urn:microsoft.com/office/officeart/2005/8/layout/cycle1"/>
    <dgm:cxn modelId="{A775916E-7CCA-45D0-9F89-B67FFBFF4847}" srcId="{F9ACB283-9D7A-4108-A87F-4A1EEE01DE26}" destId="{C49A2189-0B25-48CD-8DEE-9D2349EC36BA}" srcOrd="2" destOrd="0" parTransId="{5F4A6958-E3F9-473C-9796-8C76547B0940}" sibTransId="{A5EC322B-4C75-40E1-A5DF-DED0A0B885FF}"/>
    <dgm:cxn modelId="{4D90A0F7-199D-4AA3-95B7-E4865430DE7A}" srcId="{F9ACB283-9D7A-4108-A87F-4A1EEE01DE26}" destId="{031EF0E8-90CA-46EE-BC40-9553E79ED54E}" srcOrd="10" destOrd="0" parTransId="{8B3A6F6F-C819-42C1-A56D-67E18A4112DC}" sibTransId="{09B820CC-903C-4491-B89D-3813D5A2B4F6}"/>
    <dgm:cxn modelId="{80427979-E7AE-4EEE-A6A5-DBDB9061F5DA}" type="presOf" srcId="{EFD2D9ED-A19E-4B9B-B779-91DA65637313}" destId="{31EBB1BA-0F63-4973-BC07-3592DA1E6FD9}" srcOrd="0" destOrd="0" presId="urn:microsoft.com/office/officeart/2005/8/layout/cycle1"/>
    <dgm:cxn modelId="{26415D2B-1355-46A1-AC95-FBB228743605}" type="presOf" srcId="{2879D2F2-3F3E-4783-9EF1-60F6BC648BD9}" destId="{8EDDAC1F-2FB2-451C-B2BB-4D37C92C6595}" srcOrd="0" destOrd="0" presId="urn:microsoft.com/office/officeart/2005/8/layout/cycle1"/>
    <dgm:cxn modelId="{A22795CC-6437-4561-8FF8-5C55DF69CFFA}" type="presOf" srcId="{38BC89E6-2D6A-446D-A170-501B4152C846}" destId="{56CC2033-6D9F-40D6-8601-281EE51B9823}" srcOrd="0" destOrd="0" presId="urn:microsoft.com/office/officeart/2005/8/layout/cycle1"/>
    <dgm:cxn modelId="{71775182-8701-40C4-90EA-28DAE2C43F33}" type="presOf" srcId="{27AF44EF-09A5-41EA-8FF9-63EF70FE419F}" destId="{353F3F05-893D-4DAA-8F68-663739813F5D}" srcOrd="0" destOrd="0" presId="urn:microsoft.com/office/officeart/2005/8/layout/cycle1"/>
    <dgm:cxn modelId="{62D5C7A7-B639-4F61-AC6F-49BCCDE6787A}" type="presOf" srcId="{BF8B390C-3B6A-4A57-BCD5-D3F25F72BABD}" destId="{08E8829A-C730-4F8D-8543-3725773E0DEE}" srcOrd="0" destOrd="0" presId="urn:microsoft.com/office/officeart/2005/8/layout/cycle1"/>
    <dgm:cxn modelId="{5C846BA1-A5C8-4B02-8D7C-68D605F7958D}" type="presOf" srcId="{AD61BD1F-5E81-49EB-BD47-ED49ADA65903}" destId="{1F2B6627-EE98-43D0-8134-B3E2D5565F2B}" srcOrd="0" destOrd="0" presId="urn:microsoft.com/office/officeart/2005/8/layout/cycle1"/>
    <dgm:cxn modelId="{6341396A-00D4-4263-9E22-B996693B066E}" srcId="{F9ACB283-9D7A-4108-A87F-4A1EEE01DE26}" destId="{963D09BC-DCFF-4A85-9610-46464FBB21E7}" srcOrd="1" destOrd="0" parTransId="{974D4927-FBA8-41F1-ACC2-095D0872CC91}" sibTransId="{EFD2D9ED-A19E-4B9B-B779-91DA65637313}"/>
    <dgm:cxn modelId="{D3DDA194-A96F-4BAF-9079-8DE33ACC476E}" type="presOf" srcId="{A5EC322B-4C75-40E1-A5DF-DED0A0B885FF}" destId="{B705BA20-6833-437E-92FF-5CA897402EF8}" srcOrd="0" destOrd="0" presId="urn:microsoft.com/office/officeart/2005/8/layout/cycle1"/>
    <dgm:cxn modelId="{53F83D8A-924A-4A73-9B6E-4EF059D64403}" srcId="{F9ACB283-9D7A-4108-A87F-4A1EEE01DE26}" destId="{AD61BD1F-5E81-49EB-BD47-ED49ADA65903}" srcOrd="9" destOrd="0" parTransId="{0E197AE4-D261-439A-835A-0C42FEA5499F}" sibTransId="{763AEBC3-159B-40FA-A302-70D5E796D78E}"/>
    <dgm:cxn modelId="{F51D185C-AFE4-4E35-B0C9-32A0F39610CB}" type="presOf" srcId="{C49A2189-0B25-48CD-8DEE-9D2349EC36BA}" destId="{CAE64EA6-122C-4D0C-B3F4-94F6BE2423E4}" srcOrd="0" destOrd="0" presId="urn:microsoft.com/office/officeart/2005/8/layout/cycle1"/>
    <dgm:cxn modelId="{3FD7F0C5-F398-4CE8-B621-065371077853}" srcId="{F9ACB283-9D7A-4108-A87F-4A1EEE01DE26}" destId="{2879D2F2-3F3E-4783-9EF1-60F6BC648BD9}" srcOrd="6" destOrd="0" parTransId="{8DC1F901-6802-49D5-90AB-374A369BFBF6}" sibTransId="{BF8B390C-3B6A-4A57-BCD5-D3F25F72BABD}"/>
    <dgm:cxn modelId="{DB5377DD-0642-4FCF-BF61-82142591EE0F}" type="presOf" srcId="{8AE2B741-48E7-43BC-896A-D026357B8A6C}" destId="{E6E64E23-3E95-4F64-9844-EEDD826049BD}" srcOrd="0" destOrd="0" presId="urn:microsoft.com/office/officeart/2005/8/layout/cycle1"/>
    <dgm:cxn modelId="{3EECB1EB-0F0D-420E-83F3-4AC8BC3802A8}" srcId="{F9ACB283-9D7A-4108-A87F-4A1EEE01DE26}" destId="{4E5DEBE7-A8BF-43BD-AB1B-5A1769BEC2B5}" srcOrd="8" destOrd="0" parTransId="{171B7B33-6C3D-4D8D-8713-DF35BE3D3328}" sibTransId="{78DE0E71-EC4A-4506-A726-A285060983AC}"/>
    <dgm:cxn modelId="{54C60EA8-72CD-41D4-BF25-591500A92500}" type="presOf" srcId="{0B2028DB-5437-4537-A2B6-1275C40F5F17}" destId="{9FDA5B75-033D-4465-BFA2-979BF127C7D2}" srcOrd="0" destOrd="0" presId="urn:microsoft.com/office/officeart/2005/8/layout/cycle1"/>
    <dgm:cxn modelId="{3E33DF63-351C-46B6-9FEA-D97E8F15E5F8}" srcId="{F9ACB283-9D7A-4108-A87F-4A1EEE01DE26}" destId="{301C49F4-6DB2-402A-AADC-8F0847E336DA}" srcOrd="3" destOrd="0" parTransId="{5E02ACAE-C6D5-4B85-9274-50E74742B038}" sibTransId="{A2E02CD4-C117-439E-8D32-182AA24F7F6D}"/>
    <dgm:cxn modelId="{4445C9D5-7EE5-426C-8CE7-6E2364CB9EA1}" type="presOf" srcId="{4E5DEBE7-A8BF-43BD-AB1B-5A1769BEC2B5}" destId="{B7D33478-7E27-4214-851E-ACA60C466F73}" srcOrd="0" destOrd="0" presId="urn:microsoft.com/office/officeart/2005/8/layout/cycle1"/>
    <dgm:cxn modelId="{8FC4FFE0-7EBE-4193-AAAD-1EC95B590E99}" type="presOf" srcId="{963D09BC-DCFF-4A85-9610-46464FBB21E7}" destId="{7E84C50F-4A92-4BF7-BACE-D4ECBBE40A9B}" srcOrd="0" destOrd="0" presId="urn:microsoft.com/office/officeart/2005/8/layout/cycle1"/>
    <dgm:cxn modelId="{9A59FFDF-C726-4337-BC38-83FE5BEB45C3}" srcId="{F9ACB283-9D7A-4108-A87F-4A1EEE01DE26}" destId="{CD0F2D87-86C8-4623-961F-7D807D97CE3A}" srcOrd="4" destOrd="0" parTransId="{8321F52D-4FB0-49AA-B6CB-1916A24564B2}" sibTransId="{38BC89E6-2D6A-446D-A170-501B4152C846}"/>
    <dgm:cxn modelId="{F3DC3E87-32E0-4515-8D99-38C551182093}" srcId="{F9ACB283-9D7A-4108-A87F-4A1EEE01DE26}" destId="{602CB693-2F6C-4217-8FA5-877170717579}" srcOrd="5" destOrd="0" parTransId="{D00A0AC1-9D68-463E-AA66-095E00DDD42B}" sibTransId="{C44D50C0-B930-42CD-80CA-07128D00A47E}"/>
    <dgm:cxn modelId="{18448E16-92A2-458B-BB33-A0F2D812CBC1}" type="presParOf" srcId="{5922B9E8-569A-4135-B38B-CA54C5A8AC03}" destId="{4A23EBDC-8419-4219-AB2F-9739DE261B3D}" srcOrd="0" destOrd="0" presId="urn:microsoft.com/office/officeart/2005/8/layout/cycle1"/>
    <dgm:cxn modelId="{D4BB8750-5FE4-4591-BDAF-A0722A259B87}" type="presParOf" srcId="{5922B9E8-569A-4135-B38B-CA54C5A8AC03}" destId="{B59FA1CC-A73E-4CC2-BC87-49CF03281C67}" srcOrd="1" destOrd="0" presId="urn:microsoft.com/office/officeart/2005/8/layout/cycle1"/>
    <dgm:cxn modelId="{DBE7FD2A-201B-4ACB-B0BF-CECCF3B0167C}" type="presParOf" srcId="{5922B9E8-569A-4135-B38B-CA54C5A8AC03}" destId="{353F3F05-893D-4DAA-8F68-663739813F5D}" srcOrd="2" destOrd="0" presId="urn:microsoft.com/office/officeart/2005/8/layout/cycle1"/>
    <dgm:cxn modelId="{F11BFA5C-F7BA-4018-AD70-2AA4E0AF212F}" type="presParOf" srcId="{5922B9E8-569A-4135-B38B-CA54C5A8AC03}" destId="{F530A124-5EBC-4033-B148-A40AC9384457}" srcOrd="3" destOrd="0" presId="urn:microsoft.com/office/officeart/2005/8/layout/cycle1"/>
    <dgm:cxn modelId="{C63D545D-7E90-4AF1-A6B3-C32F65765DF2}" type="presParOf" srcId="{5922B9E8-569A-4135-B38B-CA54C5A8AC03}" destId="{7E84C50F-4A92-4BF7-BACE-D4ECBBE40A9B}" srcOrd="4" destOrd="0" presId="urn:microsoft.com/office/officeart/2005/8/layout/cycle1"/>
    <dgm:cxn modelId="{BD111487-100E-42DB-83B0-30831DB3D168}" type="presParOf" srcId="{5922B9E8-569A-4135-B38B-CA54C5A8AC03}" destId="{31EBB1BA-0F63-4973-BC07-3592DA1E6FD9}" srcOrd="5" destOrd="0" presId="urn:microsoft.com/office/officeart/2005/8/layout/cycle1"/>
    <dgm:cxn modelId="{D804C16B-14BC-494E-81B7-A42F97BBA2EE}" type="presParOf" srcId="{5922B9E8-569A-4135-B38B-CA54C5A8AC03}" destId="{8A2D351B-BCE1-4181-9C56-5E65FD86F482}" srcOrd="6" destOrd="0" presId="urn:microsoft.com/office/officeart/2005/8/layout/cycle1"/>
    <dgm:cxn modelId="{51D0423F-3871-471A-B3F6-F2B3ECDB8317}" type="presParOf" srcId="{5922B9E8-569A-4135-B38B-CA54C5A8AC03}" destId="{CAE64EA6-122C-4D0C-B3F4-94F6BE2423E4}" srcOrd="7" destOrd="0" presId="urn:microsoft.com/office/officeart/2005/8/layout/cycle1"/>
    <dgm:cxn modelId="{F4B9561E-2F61-4B96-A0A6-468093EFCF51}" type="presParOf" srcId="{5922B9E8-569A-4135-B38B-CA54C5A8AC03}" destId="{B705BA20-6833-437E-92FF-5CA897402EF8}" srcOrd="8" destOrd="0" presId="urn:microsoft.com/office/officeart/2005/8/layout/cycle1"/>
    <dgm:cxn modelId="{6AF12BCA-46D8-4718-88BD-9547ADB3F31B}" type="presParOf" srcId="{5922B9E8-569A-4135-B38B-CA54C5A8AC03}" destId="{3E8F89B3-EFF2-4F3C-A4E3-EE481687885C}" srcOrd="9" destOrd="0" presId="urn:microsoft.com/office/officeart/2005/8/layout/cycle1"/>
    <dgm:cxn modelId="{794881F2-52E2-4330-A3CC-14C7D9E9D8A1}" type="presParOf" srcId="{5922B9E8-569A-4135-B38B-CA54C5A8AC03}" destId="{E823265C-C840-4E6E-B40E-1AF3EBE7E8C3}" srcOrd="10" destOrd="0" presId="urn:microsoft.com/office/officeart/2005/8/layout/cycle1"/>
    <dgm:cxn modelId="{6DB865B4-961E-4497-8C7F-C17C4A1D55F5}" type="presParOf" srcId="{5922B9E8-569A-4135-B38B-CA54C5A8AC03}" destId="{CAFB37F4-FF1A-4C27-B611-97E5D01EDED7}" srcOrd="11" destOrd="0" presId="urn:microsoft.com/office/officeart/2005/8/layout/cycle1"/>
    <dgm:cxn modelId="{6690F54E-A7D3-43E7-AF6C-37D255A6360E}" type="presParOf" srcId="{5922B9E8-569A-4135-B38B-CA54C5A8AC03}" destId="{C0E20903-546F-429B-B164-969E4CC716F2}" srcOrd="12" destOrd="0" presId="urn:microsoft.com/office/officeart/2005/8/layout/cycle1"/>
    <dgm:cxn modelId="{612FDB5F-0BDA-4536-96F2-C6EC8E06F5B9}" type="presParOf" srcId="{5922B9E8-569A-4135-B38B-CA54C5A8AC03}" destId="{1752B469-6866-4C36-BD5B-69146AFAB9CD}" srcOrd="13" destOrd="0" presId="urn:microsoft.com/office/officeart/2005/8/layout/cycle1"/>
    <dgm:cxn modelId="{D9D4F76D-D9FF-42B9-8A7B-142B5FB01409}" type="presParOf" srcId="{5922B9E8-569A-4135-B38B-CA54C5A8AC03}" destId="{56CC2033-6D9F-40D6-8601-281EE51B9823}" srcOrd="14" destOrd="0" presId="urn:microsoft.com/office/officeart/2005/8/layout/cycle1"/>
    <dgm:cxn modelId="{FF01636A-2F03-4539-B84F-FB95CF28CD67}" type="presParOf" srcId="{5922B9E8-569A-4135-B38B-CA54C5A8AC03}" destId="{24606E1C-2649-4023-9F60-567D87FDFF93}" srcOrd="15" destOrd="0" presId="urn:microsoft.com/office/officeart/2005/8/layout/cycle1"/>
    <dgm:cxn modelId="{193F6A51-12A4-422C-A347-0DEDC02D195C}" type="presParOf" srcId="{5922B9E8-569A-4135-B38B-CA54C5A8AC03}" destId="{18B02D52-4C07-4482-9EF9-B8EA08448E83}" srcOrd="16" destOrd="0" presId="urn:microsoft.com/office/officeart/2005/8/layout/cycle1"/>
    <dgm:cxn modelId="{FF2744BE-95F8-4E31-A32A-E9354BACEAA9}" type="presParOf" srcId="{5922B9E8-569A-4135-B38B-CA54C5A8AC03}" destId="{802CE716-4B46-42D4-A450-048FE5349CAA}" srcOrd="17" destOrd="0" presId="urn:microsoft.com/office/officeart/2005/8/layout/cycle1"/>
    <dgm:cxn modelId="{19D07FD1-F122-4D1D-9A5B-61FB5B3AEA20}" type="presParOf" srcId="{5922B9E8-569A-4135-B38B-CA54C5A8AC03}" destId="{F14DF460-C2F7-49B1-B7E2-A47B93AF1EEC}" srcOrd="18" destOrd="0" presId="urn:microsoft.com/office/officeart/2005/8/layout/cycle1"/>
    <dgm:cxn modelId="{F7DD4E49-0E2B-4E09-8D33-E221E32FAE23}" type="presParOf" srcId="{5922B9E8-569A-4135-B38B-CA54C5A8AC03}" destId="{8EDDAC1F-2FB2-451C-B2BB-4D37C92C6595}" srcOrd="19" destOrd="0" presId="urn:microsoft.com/office/officeart/2005/8/layout/cycle1"/>
    <dgm:cxn modelId="{8F5C32FE-65B3-4FA0-AF96-182F13F2DD56}" type="presParOf" srcId="{5922B9E8-569A-4135-B38B-CA54C5A8AC03}" destId="{08E8829A-C730-4F8D-8543-3725773E0DEE}" srcOrd="20" destOrd="0" presId="urn:microsoft.com/office/officeart/2005/8/layout/cycle1"/>
    <dgm:cxn modelId="{D800D716-9317-4B68-81A3-1A55D48ADA11}" type="presParOf" srcId="{5922B9E8-569A-4135-B38B-CA54C5A8AC03}" destId="{406CCE35-A21D-411A-99CD-D4225E4138EF}" srcOrd="21" destOrd="0" presId="urn:microsoft.com/office/officeart/2005/8/layout/cycle1"/>
    <dgm:cxn modelId="{C33BE621-9C9C-4C05-93F8-8FE56DA76BCD}" type="presParOf" srcId="{5922B9E8-569A-4135-B38B-CA54C5A8AC03}" destId="{E6E64E23-3E95-4F64-9844-EEDD826049BD}" srcOrd="22" destOrd="0" presId="urn:microsoft.com/office/officeart/2005/8/layout/cycle1"/>
    <dgm:cxn modelId="{CD80EB0F-D8D7-4B0F-95C0-C8C3CA2D8C6B}" type="presParOf" srcId="{5922B9E8-569A-4135-B38B-CA54C5A8AC03}" destId="{9FDA5B75-033D-4465-BFA2-979BF127C7D2}" srcOrd="23" destOrd="0" presId="urn:microsoft.com/office/officeart/2005/8/layout/cycle1"/>
    <dgm:cxn modelId="{0FC00C5F-6C2D-427E-B52D-C254B42F1FFE}" type="presParOf" srcId="{5922B9E8-569A-4135-B38B-CA54C5A8AC03}" destId="{83B40358-5B6F-475B-A27E-FBCCD90F193A}" srcOrd="24" destOrd="0" presId="urn:microsoft.com/office/officeart/2005/8/layout/cycle1"/>
    <dgm:cxn modelId="{CD618271-43A4-42EB-824C-2CA5E7F00610}" type="presParOf" srcId="{5922B9E8-569A-4135-B38B-CA54C5A8AC03}" destId="{B7D33478-7E27-4214-851E-ACA60C466F73}" srcOrd="25" destOrd="0" presId="urn:microsoft.com/office/officeart/2005/8/layout/cycle1"/>
    <dgm:cxn modelId="{2623633A-772D-432C-AA55-2457F8899AA4}" type="presParOf" srcId="{5922B9E8-569A-4135-B38B-CA54C5A8AC03}" destId="{50F89A5F-94DD-46A6-BAF4-B78187EE7718}" srcOrd="26" destOrd="0" presId="urn:microsoft.com/office/officeart/2005/8/layout/cycle1"/>
    <dgm:cxn modelId="{45EE0949-AD7B-4028-9756-86FDE92A7D2A}" type="presParOf" srcId="{5922B9E8-569A-4135-B38B-CA54C5A8AC03}" destId="{968535E7-F8E3-4C67-9539-FC8DF2ACE131}" srcOrd="27" destOrd="0" presId="urn:microsoft.com/office/officeart/2005/8/layout/cycle1"/>
    <dgm:cxn modelId="{C05ADA58-D540-4059-A1EA-957EC160337D}" type="presParOf" srcId="{5922B9E8-569A-4135-B38B-CA54C5A8AC03}" destId="{1F2B6627-EE98-43D0-8134-B3E2D5565F2B}" srcOrd="28" destOrd="0" presId="urn:microsoft.com/office/officeart/2005/8/layout/cycle1"/>
    <dgm:cxn modelId="{150D2B79-5246-4782-8BBE-BC86FDC5B07C}" type="presParOf" srcId="{5922B9E8-569A-4135-B38B-CA54C5A8AC03}" destId="{A9DE6FB0-F2B6-48CB-BF47-5959C2C5D924}" srcOrd="29" destOrd="0" presId="urn:microsoft.com/office/officeart/2005/8/layout/cycle1"/>
    <dgm:cxn modelId="{08571971-F263-40D7-B1FA-44AAAEE95820}" type="presParOf" srcId="{5922B9E8-569A-4135-B38B-CA54C5A8AC03}" destId="{8F4E5ED3-881A-4F3B-BEDD-FDFD6D6821D8}" srcOrd="30" destOrd="0" presId="urn:microsoft.com/office/officeart/2005/8/layout/cycle1"/>
    <dgm:cxn modelId="{2D273462-6268-4508-A011-BEB0FDE14F76}" type="presParOf" srcId="{5922B9E8-569A-4135-B38B-CA54C5A8AC03}" destId="{520CED12-E749-41A7-85DC-0AACE4D52FC5}" srcOrd="31" destOrd="0" presId="urn:microsoft.com/office/officeart/2005/8/layout/cycle1"/>
    <dgm:cxn modelId="{DEB4370C-569C-4C46-A2AC-6828B20974A8}" type="presParOf" srcId="{5922B9E8-569A-4135-B38B-CA54C5A8AC03}" destId="{1C05DA02-4051-4A6E-889E-D5E65F2ABA99}" srcOrd="32"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7974DDB-D69E-46BD-A18F-D048A67BE737}"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pt-BR"/>
        </a:p>
      </dgm:t>
    </dgm:pt>
    <dgm:pt modelId="{AFD0E7E6-F8F0-4944-83D4-39543E2BB5DE}">
      <dgm:prSet phldrT="[Texto]"/>
      <dgm:spPr/>
      <dgm:t>
        <a:bodyPr/>
        <a:lstStyle/>
        <a:p>
          <a:r>
            <a:rPr lang="pt-BR" dirty="0" smtClean="0"/>
            <a:t>I - relação de emprego protegida contra despedida arbitrária ou sem justa causa, nos termos de lei complementar, que preverá indenização compensatória, dentre outros direitos</a:t>
          </a:r>
          <a:endParaRPr lang="pt-BR" dirty="0"/>
        </a:p>
      </dgm:t>
    </dgm:pt>
    <dgm:pt modelId="{6D7134FB-4A0E-432F-AD31-4D4AF57083AE}" type="parTrans" cxnId="{FFCC6873-6E35-4138-8A1A-D4075756F9CD}">
      <dgm:prSet/>
      <dgm:spPr/>
      <dgm:t>
        <a:bodyPr/>
        <a:lstStyle/>
        <a:p>
          <a:endParaRPr lang="pt-BR"/>
        </a:p>
      </dgm:t>
    </dgm:pt>
    <dgm:pt modelId="{86E3EFC2-4E44-4BE1-B87C-E9D4B75537D9}" type="sibTrans" cxnId="{FFCC6873-6E35-4138-8A1A-D4075756F9CD}">
      <dgm:prSet/>
      <dgm:spPr/>
      <dgm:t>
        <a:bodyPr/>
        <a:lstStyle/>
        <a:p>
          <a:endParaRPr lang="pt-BR"/>
        </a:p>
      </dgm:t>
    </dgm:pt>
    <dgm:pt modelId="{DC47D30A-53BE-4EC3-AB5F-FF6EFD806B8C}">
      <dgm:prSet phldrT="[Texto]"/>
      <dgm:spPr/>
      <dgm:t>
        <a:bodyPr/>
        <a:lstStyle/>
        <a:p>
          <a:r>
            <a:rPr lang="pt-BR" dirty="0" smtClean="0"/>
            <a:t>II - seguro-desemprego, em caso de desemprego involuntário</a:t>
          </a:r>
          <a:endParaRPr lang="pt-BR" dirty="0"/>
        </a:p>
      </dgm:t>
    </dgm:pt>
    <dgm:pt modelId="{2DC423E1-BDC4-40A6-B215-D6D8A01E1E16}" type="parTrans" cxnId="{119385D7-B8E1-4BA0-88A0-BAAEC89BEA6C}">
      <dgm:prSet/>
      <dgm:spPr/>
      <dgm:t>
        <a:bodyPr/>
        <a:lstStyle/>
        <a:p>
          <a:endParaRPr lang="pt-BR"/>
        </a:p>
      </dgm:t>
    </dgm:pt>
    <dgm:pt modelId="{DE7822D9-E911-4E9A-81AF-C813ACB6C423}" type="sibTrans" cxnId="{119385D7-B8E1-4BA0-88A0-BAAEC89BEA6C}">
      <dgm:prSet/>
      <dgm:spPr/>
      <dgm:t>
        <a:bodyPr/>
        <a:lstStyle/>
        <a:p>
          <a:endParaRPr lang="pt-BR"/>
        </a:p>
      </dgm:t>
    </dgm:pt>
    <dgm:pt modelId="{9F3367A8-BECB-49F0-BA77-BF65D410862A}">
      <dgm:prSet phldrT="[Texto]"/>
      <dgm:spPr/>
      <dgm:t>
        <a:bodyPr/>
        <a:lstStyle/>
        <a:p>
          <a:r>
            <a:rPr lang="pt-BR" dirty="0" smtClean="0"/>
            <a:t>III - fundo de garantia do tempo de serviço;</a:t>
          </a:r>
          <a:endParaRPr lang="pt-BR" dirty="0"/>
        </a:p>
      </dgm:t>
    </dgm:pt>
    <dgm:pt modelId="{1F3D5C76-65C7-437B-B2F3-1EF69BBDA236}" type="parTrans" cxnId="{850E655B-A205-4F85-9E3F-6500C15DE258}">
      <dgm:prSet/>
      <dgm:spPr/>
      <dgm:t>
        <a:bodyPr/>
        <a:lstStyle/>
        <a:p>
          <a:endParaRPr lang="pt-BR"/>
        </a:p>
      </dgm:t>
    </dgm:pt>
    <dgm:pt modelId="{9DC010D0-203B-4455-B4FB-2A2C03B7F80D}" type="sibTrans" cxnId="{850E655B-A205-4F85-9E3F-6500C15DE258}">
      <dgm:prSet/>
      <dgm:spPr/>
      <dgm:t>
        <a:bodyPr/>
        <a:lstStyle/>
        <a:p>
          <a:endParaRPr lang="pt-BR"/>
        </a:p>
      </dgm:t>
    </dgm:pt>
    <dgm:pt modelId="{3A3114CA-85E9-4D7A-9817-F1B8526D7ECB}">
      <dgm:prSet phldrT="[Texto]"/>
      <dgm:spPr/>
      <dgm:t>
        <a:bodyPr/>
        <a:lstStyle/>
        <a:p>
          <a:r>
            <a:rPr lang="pt-BR" dirty="0" smtClean="0"/>
            <a:t>IV - salário mínimo , fixado em lei, nacionalmente unificado, capaz de atender a suas necessidades vitais básicas e às de sua família com moradia, alimentação, educação, saúde, lazer, vestuário, higiene, transporte e previdência social, com reajustes periódicos que lhe preservem o poder aquisitivo, sendo vedada sua vinculação para qualquer fim</a:t>
          </a:r>
          <a:endParaRPr lang="pt-BR" dirty="0"/>
        </a:p>
      </dgm:t>
    </dgm:pt>
    <dgm:pt modelId="{8A8CB505-305C-4FD3-BCCA-77CD5DBF2F75}" type="parTrans" cxnId="{4169AB3C-C5C3-405D-92FB-B9B448FF3CAC}">
      <dgm:prSet/>
      <dgm:spPr/>
      <dgm:t>
        <a:bodyPr/>
        <a:lstStyle/>
        <a:p>
          <a:endParaRPr lang="pt-BR"/>
        </a:p>
      </dgm:t>
    </dgm:pt>
    <dgm:pt modelId="{81C80AC2-BE76-4305-8ECB-5E2E2B8E5DF7}" type="sibTrans" cxnId="{4169AB3C-C5C3-405D-92FB-B9B448FF3CAC}">
      <dgm:prSet/>
      <dgm:spPr/>
      <dgm:t>
        <a:bodyPr/>
        <a:lstStyle/>
        <a:p>
          <a:endParaRPr lang="pt-BR"/>
        </a:p>
      </dgm:t>
    </dgm:pt>
    <dgm:pt modelId="{A7F50518-4FE1-490A-8E2D-5F68017247EA}">
      <dgm:prSet phldrT="[Texto]"/>
      <dgm:spPr/>
      <dgm:t>
        <a:bodyPr/>
        <a:lstStyle/>
        <a:p>
          <a:r>
            <a:rPr lang="pt-BR" dirty="0" smtClean="0"/>
            <a:t>V - piso salarial proporcional à extensão e à complexidade do trabalho</a:t>
          </a:r>
          <a:endParaRPr lang="pt-BR" dirty="0"/>
        </a:p>
      </dgm:t>
    </dgm:pt>
    <dgm:pt modelId="{31A599BD-53D4-4F88-9C0C-9BB20187676F}" type="parTrans" cxnId="{3143BAE7-8A91-4C52-B665-4BA82110A119}">
      <dgm:prSet/>
      <dgm:spPr/>
      <dgm:t>
        <a:bodyPr/>
        <a:lstStyle/>
        <a:p>
          <a:endParaRPr lang="pt-BR"/>
        </a:p>
      </dgm:t>
    </dgm:pt>
    <dgm:pt modelId="{B87C99D7-AEF4-4417-AF18-D648CE9DD6DE}" type="sibTrans" cxnId="{3143BAE7-8A91-4C52-B665-4BA82110A119}">
      <dgm:prSet/>
      <dgm:spPr/>
      <dgm:t>
        <a:bodyPr/>
        <a:lstStyle/>
        <a:p>
          <a:endParaRPr lang="pt-BR"/>
        </a:p>
      </dgm:t>
    </dgm:pt>
    <dgm:pt modelId="{10E17962-E3FD-483E-9994-CCF1986DFB9D}">
      <dgm:prSet phldrT="[Texto]"/>
      <dgm:spPr/>
      <dgm:t>
        <a:bodyPr/>
        <a:lstStyle/>
        <a:p>
          <a:r>
            <a:rPr lang="pt-BR" dirty="0" smtClean="0"/>
            <a:t>VI - irredutibilidade do salário, salvo o disposto em convenção ou acordo coletivo</a:t>
          </a:r>
          <a:endParaRPr lang="pt-BR" dirty="0"/>
        </a:p>
      </dgm:t>
    </dgm:pt>
    <dgm:pt modelId="{68D70EC2-FABD-40ED-A280-E60F200DCFE3}" type="parTrans" cxnId="{463EAF6F-A066-49EE-B7A3-4C25785C94CF}">
      <dgm:prSet/>
      <dgm:spPr/>
      <dgm:t>
        <a:bodyPr/>
        <a:lstStyle/>
        <a:p>
          <a:endParaRPr lang="pt-BR"/>
        </a:p>
      </dgm:t>
    </dgm:pt>
    <dgm:pt modelId="{0BDC4598-7CCC-426C-977A-C72480649C4A}" type="sibTrans" cxnId="{463EAF6F-A066-49EE-B7A3-4C25785C94CF}">
      <dgm:prSet/>
      <dgm:spPr/>
      <dgm:t>
        <a:bodyPr/>
        <a:lstStyle/>
        <a:p>
          <a:endParaRPr lang="pt-BR"/>
        </a:p>
      </dgm:t>
    </dgm:pt>
    <dgm:pt modelId="{7522518B-D11C-4610-9F41-380B9FD44701}" type="pres">
      <dgm:prSet presAssocID="{57974DDB-D69E-46BD-A18F-D048A67BE737}" presName="linear" presStyleCnt="0">
        <dgm:presLayoutVars>
          <dgm:animLvl val="lvl"/>
          <dgm:resizeHandles val="exact"/>
        </dgm:presLayoutVars>
      </dgm:prSet>
      <dgm:spPr/>
      <dgm:t>
        <a:bodyPr/>
        <a:lstStyle/>
        <a:p>
          <a:endParaRPr lang="pt-BR"/>
        </a:p>
      </dgm:t>
    </dgm:pt>
    <dgm:pt modelId="{7F208403-A882-4745-81CA-C4AA416DCA5D}" type="pres">
      <dgm:prSet presAssocID="{AFD0E7E6-F8F0-4944-83D4-39543E2BB5DE}" presName="parentText" presStyleLbl="node1" presStyleIdx="0" presStyleCnt="6">
        <dgm:presLayoutVars>
          <dgm:chMax val="0"/>
          <dgm:bulletEnabled val="1"/>
        </dgm:presLayoutVars>
      </dgm:prSet>
      <dgm:spPr/>
      <dgm:t>
        <a:bodyPr/>
        <a:lstStyle/>
        <a:p>
          <a:endParaRPr lang="pt-BR"/>
        </a:p>
      </dgm:t>
    </dgm:pt>
    <dgm:pt modelId="{48398F59-BA1C-4DC8-B8D3-6031459052FF}" type="pres">
      <dgm:prSet presAssocID="{86E3EFC2-4E44-4BE1-B87C-E9D4B75537D9}" presName="spacer" presStyleCnt="0"/>
      <dgm:spPr/>
    </dgm:pt>
    <dgm:pt modelId="{062F8BCD-A73A-4F47-A5DC-BCEF55BBD8BB}" type="pres">
      <dgm:prSet presAssocID="{DC47D30A-53BE-4EC3-AB5F-FF6EFD806B8C}" presName="parentText" presStyleLbl="node1" presStyleIdx="1" presStyleCnt="6">
        <dgm:presLayoutVars>
          <dgm:chMax val="0"/>
          <dgm:bulletEnabled val="1"/>
        </dgm:presLayoutVars>
      </dgm:prSet>
      <dgm:spPr/>
      <dgm:t>
        <a:bodyPr/>
        <a:lstStyle/>
        <a:p>
          <a:endParaRPr lang="pt-BR"/>
        </a:p>
      </dgm:t>
    </dgm:pt>
    <dgm:pt modelId="{0EA32404-CD80-4E11-A3B4-28074ECBD289}" type="pres">
      <dgm:prSet presAssocID="{DE7822D9-E911-4E9A-81AF-C813ACB6C423}" presName="spacer" presStyleCnt="0"/>
      <dgm:spPr/>
    </dgm:pt>
    <dgm:pt modelId="{C1191751-0AD3-416E-B153-EC6B718B7DDA}" type="pres">
      <dgm:prSet presAssocID="{9F3367A8-BECB-49F0-BA77-BF65D410862A}" presName="parentText" presStyleLbl="node1" presStyleIdx="2" presStyleCnt="6">
        <dgm:presLayoutVars>
          <dgm:chMax val="0"/>
          <dgm:bulletEnabled val="1"/>
        </dgm:presLayoutVars>
      </dgm:prSet>
      <dgm:spPr/>
      <dgm:t>
        <a:bodyPr/>
        <a:lstStyle/>
        <a:p>
          <a:endParaRPr lang="pt-BR"/>
        </a:p>
      </dgm:t>
    </dgm:pt>
    <dgm:pt modelId="{9A008559-3F31-4314-BCC3-77E7F8CA4F22}" type="pres">
      <dgm:prSet presAssocID="{9DC010D0-203B-4455-B4FB-2A2C03B7F80D}" presName="spacer" presStyleCnt="0"/>
      <dgm:spPr/>
    </dgm:pt>
    <dgm:pt modelId="{FB980458-8F99-4AC1-B766-90C531430951}" type="pres">
      <dgm:prSet presAssocID="{3A3114CA-85E9-4D7A-9817-F1B8526D7ECB}" presName="parentText" presStyleLbl="node1" presStyleIdx="3" presStyleCnt="6">
        <dgm:presLayoutVars>
          <dgm:chMax val="0"/>
          <dgm:bulletEnabled val="1"/>
        </dgm:presLayoutVars>
      </dgm:prSet>
      <dgm:spPr/>
      <dgm:t>
        <a:bodyPr/>
        <a:lstStyle/>
        <a:p>
          <a:endParaRPr lang="pt-BR"/>
        </a:p>
      </dgm:t>
    </dgm:pt>
    <dgm:pt modelId="{F6C00212-FF10-4CBE-B1A6-7ABDA2E74E52}" type="pres">
      <dgm:prSet presAssocID="{81C80AC2-BE76-4305-8ECB-5E2E2B8E5DF7}" presName="spacer" presStyleCnt="0"/>
      <dgm:spPr/>
    </dgm:pt>
    <dgm:pt modelId="{C4BEDC4C-EB02-444F-BBB2-E453086473BF}" type="pres">
      <dgm:prSet presAssocID="{A7F50518-4FE1-490A-8E2D-5F68017247EA}" presName="parentText" presStyleLbl="node1" presStyleIdx="4" presStyleCnt="6">
        <dgm:presLayoutVars>
          <dgm:chMax val="0"/>
          <dgm:bulletEnabled val="1"/>
        </dgm:presLayoutVars>
      </dgm:prSet>
      <dgm:spPr/>
      <dgm:t>
        <a:bodyPr/>
        <a:lstStyle/>
        <a:p>
          <a:endParaRPr lang="pt-BR"/>
        </a:p>
      </dgm:t>
    </dgm:pt>
    <dgm:pt modelId="{5B468B5F-1C58-47D6-A5F2-3AF9B13BCED7}" type="pres">
      <dgm:prSet presAssocID="{B87C99D7-AEF4-4417-AF18-D648CE9DD6DE}" presName="spacer" presStyleCnt="0"/>
      <dgm:spPr/>
    </dgm:pt>
    <dgm:pt modelId="{2581EB15-D633-461C-BCD1-A944B03C9BFD}" type="pres">
      <dgm:prSet presAssocID="{10E17962-E3FD-483E-9994-CCF1986DFB9D}" presName="parentText" presStyleLbl="node1" presStyleIdx="5" presStyleCnt="6">
        <dgm:presLayoutVars>
          <dgm:chMax val="0"/>
          <dgm:bulletEnabled val="1"/>
        </dgm:presLayoutVars>
      </dgm:prSet>
      <dgm:spPr/>
      <dgm:t>
        <a:bodyPr/>
        <a:lstStyle/>
        <a:p>
          <a:endParaRPr lang="pt-BR"/>
        </a:p>
      </dgm:t>
    </dgm:pt>
  </dgm:ptLst>
  <dgm:cxnLst>
    <dgm:cxn modelId="{3143BAE7-8A91-4C52-B665-4BA82110A119}" srcId="{57974DDB-D69E-46BD-A18F-D048A67BE737}" destId="{A7F50518-4FE1-490A-8E2D-5F68017247EA}" srcOrd="4" destOrd="0" parTransId="{31A599BD-53D4-4F88-9C0C-9BB20187676F}" sibTransId="{B87C99D7-AEF4-4417-AF18-D648CE9DD6DE}"/>
    <dgm:cxn modelId="{463EAF6F-A066-49EE-B7A3-4C25785C94CF}" srcId="{57974DDB-D69E-46BD-A18F-D048A67BE737}" destId="{10E17962-E3FD-483E-9994-CCF1986DFB9D}" srcOrd="5" destOrd="0" parTransId="{68D70EC2-FABD-40ED-A280-E60F200DCFE3}" sibTransId="{0BDC4598-7CCC-426C-977A-C72480649C4A}"/>
    <dgm:cxn modelId="{B78ADF8E-5123-4E79-80F0-A405C6A525E9}" type="presOf" srcId="{57974DDB-D69E-46BD-A18F-D048A67BE737}" destId="{7522518B-D11C-4610-9F41-380B9FD44701}" srcOrd="0" destOrd="0" presId="urn:microsoft.com/office/officeart/2005/8/layout/vList2"/>
    <dgm:cxn modelId="{9A5B3D29-8666-4784-B472-B16334154D46}" type="presOf" srcId="{3A3114CA-85E9-4D7A-9817-F1B8526D7ECB}" destId="{FB980458-8F99-4AC1-B766-90C531430951}" srcOrd="0" destOrd="0" presId="urn:microsoft.com/office/officeart/2005/8/layout/vList2"/>
    <dgm:cxn modelId="{119385D7-B8E1-4BA0-88A0-BAAEC89BEA6C}" srcId="{57974DDB-D69E-46BD-A18F-D048A67BE737}" destId="{DC47D30A-53BE-4EC3-AB5F-FF6EFD806B8C}" srcOrd="1" destOrd="0" parTransId="{2DC423E1-BDC4-40A6-B215-D6D8A01E1E16}" sibTransId="{DE7822D9-E911-4E9A-81AF-C813ACB6C423}"/>
    <dgm:cxn modelId="{4169AB3C-C5C3-405D-92FB-B9B448FF3CAC}" srcId="{57974DDB-D69E-46BD-A18F-D048A67BE737}" destId="{3A3114CA-85E9-4D7A-9817-F1B8526D7ECB}" srcOrd="3" destOrd="0" parTransId="{8A8CB505-305C-4FD3-BCCA-77CD5DBF2F75}" sibTransId="{81C80AC2-BE76-4305-8ECB-5E2E2B8E5DF7}"/>
    <dgm:cxn modelId="{AD0D2663-5EA3-4F38-8A02-62680D567527}" type="presOf" srcId="{DC47D30A-53BE-4EC3-AB5F-FF6EFD806B8C}" destId="{062F8BCD-A73A-4F47-A5DC-BCEF55BBD8BB}" srcOrd="0" destOrd="0" presId="urn:microsoft.com/office/officeart/2005/8/layout/vList2"/>
    <dgm:cxn modelId="{31E036F0-39A2-4D5F-87E5-E926EF24BE62}" type="presOf" srcId="{9F3367A8-BECB-49F0-BA77-BF65D410862A}" destId="{C1191751-0AD3-416E-B153-EC6B718B7DDA}" srcOrd="0" destOrd="0" presId="urn:microsoft.com/office/officeart/2005/8/layout/vList2"/>
    <dgm:cxn modelId="{FFCC6873-6E35-4138-8A1A-D4075756F9CD}" srcId="{57974DDB-D69E-46BD-A18F-D048A67BE737}" destId="{AFD0E7E6-F8F0-4944-83D4-39543E2BB5DE}" srcOrd="0" destOrd="0" parTransId="{6D7134FB-4A0E-432F-AD31-4D4AF57083AE}" sibTransId="{86E3EFC2-4E44-4BE1-B87C-E9D4B75537D9}"/>
    <dgm:cxn modelId="{850E655B-A205-4F85-9E3F-6500C15DE258}" srcId="{57974DDB-D69E-46BD-A18F-D048A67BE737}" destId="{9F3367A8-BECB-49F0-BA77-BF65D410862A}" srcOrd="2" destOrd="0" parTransId="{1F3D5C76-65C7-437B-B2F3-1EF69BBDA236}" sibTransId="{9DC010D0-203B-4455-B4FB-2A2C03B7F80D}"/>
    <dgm:cxn modelId="{DB87C3C3-5AFA-440C-BAA9-EA6BF9FC3553}" type="presOf" srcId="{10E17962-E3FD-483E-9994-CCF1986DFB9D}" destId="{2581EB15-D633-461C-BCD1-A944B03C9BFD}" srcOrd="0" destOrd="0" presId="urn:microsoft.com/office/officeart/2005/8/layout/vList2"/>
    <dgm:cxn modelId="{EBA24707-755D-4F9B-B08E-CF417A41E60F}" type="presOf" srcId="{AFD0E7E6-F8F0-4944-83D4-39543E2BB5DE}" destId="{7F208403-A882-4745-81CA-C4AA416DCA5D}" srcOrd="0" destOrd="0" presId="urn:microsoft.com/office/officeart/2005/8/layout/vList2"/>
    <dgm:cxn modelId="{9AB6A3F5-FDE9-4D61-A8FD-4F520AA967E7}" type="presOf" srcId="{A7F50518-4FE1-490A-8E2D-5F68017247EA}" destId="{C4BEDC4C-EB02-444F-BBB2-E453086473BF}" srcOrd="0" destOrd="0" presId="urn:microsoft.com/office/officeart/2005/8/layout/vList2"/>
    <dgm:cxn modelId="{10B6D6EA-AD85-4609-9634-C8A36E3D903B}" type="presParOf" srcId="{7522518B-D11C-4610-9F41-380B9FD44701}" destId="{7F208403-A882-4745-81CA-C4AA416DCA5D}" srcOrd="0" destOrd="0" presId="urn:microsoft.com/office/officeart/2005/8/layout/vList2"/>
    <dgm:cxn modelId="{BCD7090B-C86F-4B20-8C7B-8ECD7A5E7B64}" type="presParOf" srcId="{7522518B-D11C-4610-9F41-380B9FD44701}" destId="{48398F59-BA1C-4DC8-B8D3-6031459052FF}" srcOrd="1" destOrd="0" presId="urn:microsoft.com/office/officeart/2005/8/layout/vList2"/>
    <dgm:cxn modelId="{A74787B2-5F24-441B-910D-17C185A6F6A9}" type="presParOf" srcId="{7522518B-D11C-4610-9F41-380B9FD44701}" destId="{062F8BCD-A73A-4F47-A5DC-BCEF55BBD8BB}" srcOrd="2" destOrd="0" presId="urn:microsoft.com/office/officeart/2005/8/layout/vList2"/>
    <dgm:cxn modelId="{D5AE5708-9389-40C8-9F3B-1055E3DE7379}" type="presParOf" srcId="{7522518B-D11C-4610-9F41-380B9FD44701}" destId="{0EA32404-CD80-4E11-A3B4-28074ECBD289}" srcOrd="3" destOrd="0" presId="urn:microsoft.com/office/officeart/2005/8/layout/vList2"/>
    <dgm:cxn modelId="{DA6779D9-4B46-41AC-BE21-B912A940BF12}" type="presParOf" srcId="{7522518B-D11C-4610-9F41-380B9FD44701}" destId="{C1191751-0AD3-416E-B153-EC6B718B7DDA}" srcOrd="4" destOrd="0" presId="urn:microsoft.com/office/officeart/2005/8/layout/vList2"/>
    <dgm:cxn modelId="{662E47C6-EA0D-4529-8AEC-DAAEE611682F}" type="presParOf" srcId="{7522518B-D11C-4610-9F41-380B9FD44701}" destId="{9A008559-3F31-4314-BCC3-77E7F8CA4F22}" srcOrd="5" destOrd="0" presId="urn:microsoft.com/office/officeart/2005/8/layout/vList2"/>
    <dgm:cxn modelId="{C2300DF1-3D48-444E-834D-E25178543709}" type="presParOf" srcId="{7522518B-D11C-4610-9F41-380B9FD44701}" destId="{FB980458-8F99-4AC1-B766-90C531430951}" srcOrd="6" destOrd="0" presId="urn:microsoft.com/office/officeart/2005/8/layout/vList2"/>
    <dgm:cxn modelId="{4C174FBA-FA58-4974-9475-D2F0D9B4D7DF}" type="presParOf" srcId="{7522518B-D11C-4610-9F41-380B9FD44701}" destId="{F6C00212-FF10-4CBE-B1A6-7ABDA2E74E52}" srcOrd="7" destOrd="0" presId="urn:microsoft.com/office/officeart/2005/8/layout/vList2"/>
    <dgm:cxn modelId="{B991F617-9472-455A-8AB9-62A6EB2214E9}" type="presParOf" srcId="{7522518B-D11C-4610-9F41-380B9FD44701}" destId="{C4BEDC4C-EB02-444F-BBB2-E453086473BF}" srcOrd="8" destOrd="0" presId="urn:microsoft.com/office/officeart/2005/8/layout/vList2"/>
    <dgm:cxn modelId="{DCA6D3C2-5F36-44E2-B2CB-FFAE3D6458C6}" type="presParOf" srcId="{7522518B-D11C-4610-9F41-380B9FD44701}" destId="{5B468B5F-1C58-47D6-A5F2-3AF9B13BCED7}" srcOrd="9" destOrd="0" presId="urn:microsoft.com/office/officeart/2005/8/layout/vList2"/>
    <dgm:cxn modelId="{12C456BD-6539-43DA-AE71-2C33ADC99908}" type="presParOf" srcId="{7522518B-D11C-4610-9F41-380B9FD44701}" destId="{2581EB15-D633-461C-BCD1-A944B03C9BFD}"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58CD1D7-F640-44FC-8AEA-170E2534F4D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pt-BR"/>
        </a:p>
      </dgm:t>
    </dgm:pt>
    <dgm:pt modelId="{CE619036-3B4B-42DF-B955-EDD4B3E3A510}">
      <dgm:prSet phldrT="[Texto]" custT="1"/>
      <dgm:spPr/>
      <dgm:t>
        <a:bodyPr/>
        <a:lstStyle/>
        <a:p>
          <a:r>
            <a:rPr lang="pt-BR" sz="2000" dirty="0" smtClean="0"/>
            <a:t>VI - irredutibilidade do salário, salvo o disposto em convenção ou acordo coletivo</a:t>
          </a:r>
          <a:endParaRPr lang="pt-BR" sz="2000" dirty="0"/>
        </a:p>
      </dgm:t>
    </dgm:pt>
    <dgm:pt modelId="{4BFEF4D7-F02D-4AF1-BCF6-E6527D935D0B}" type="parTrans" cxnId="{D1C5358B-A7F2-43F4-8F76-5D6DA27A00DA}">
      <dgm:prSet/>
      <dgm:spPr/>
      <dgm:t>
        <a:bodyPr/>
        <a:lstStyle/>
        <a:p>
          <a:endParaRPr lang="pt-BR" sz="3600"/>
        </a:p>
      </dgm:t>
    </dgm:pt>
    <dgm:pt modelId="{768F2712-D235-4504-B287-74ADDF7F6AC7}" type="sibTrans" cxnId="{D1C5358B-A7F2-43F4-8F76-5D6DA27A00DA}">
      <dgm:prSet/>
      <dgm:spPr/>
      <dgm:t>
        <a:bodyPr/>
        <a:lstStyle/>
        <a:p>
          <a:endParaRPr lang="pt-BR" sz="3600"/>
        </a:p>
      </dgm:t>
    </dgm:pt>
    <dgm:pt modelId="{F843697C-6220-493C-A0DF-9CF8AA36D0AA}">
      <dgm:prSet phldrT="[Texto]" custT="1"/>
      <dgm:spPr/>
      <dgm:t>
        <a:bodyPr/>
        <a:lstStyle/>
        <a:p>
          <a:r>
            <a:rPr lang="pt-BR" sz="2000" dirty="0" smtClean="0"/>
            <a:t>VII - garantia de salário, nunca inferior ao mínimo, para os que percebem remuneração variável</a:t>
          </a:r>
          <a:endParaRPr lang="pt-BR" sz="2000" dirty="0"/>
        </a:p>
      </dgm:t>
    </dgm:pt>
    <dgm:pt modelId="{A0CBB1D8-7A24-44FA-A8FB-F8C5270C801B}" type="parTrans" cxnId="{3ADFEF8D-81F5-45BD-A924-6001302FCC04}">
      <dgm:prSet/>
      <dgm:spPr/>
      <dgm:t>
        <a:bodyPr/>
        <a:lstStyle/>
        <a:p>
          <a:endParaRPr lang="pt-BR" sz="3600"/>
        </a:p>
      </dgm:t>
    </dgm:pt>
    <dgm:pt modelId="{8D6C665E-D964-469A-9918-3A7FCBB05F2A}" type="sibTrans" cxnId="{3ADFEF8D-81F5-45BD-A924-6001302FCC04}">
      <dgm:prSet/>
      <dgm:spPr/>
      <dgm:t>
        <a:bodyPr/>
        <a:lstStyle/>
        <a:p>
          <a:endParaRPr lang="pt-BR" sz="3600"/>
        </a:p>
      </dgm:t>
    </dgm:pt>
    <dgm:pt modelId="{54F2DB52-0D86-4014-AED4-90BC090696AB}">
      <dgm:prSet phldrT="[Texto]" custT="1"/>
      <dgm:spPr/>
      <dgm:t>
        <a:bodyPr/>
        <a:lstStyle/>
        <a:p>
          <a:r>
            <a:rPr lang="pt-BR" sz="2000" dirty="0" smtClean="0"/>
            <a:t>XI – participação nos lucros, ou resultados, desvinculada da remuneração, e, excepcionalmente, participação na gestão da empresa, conforme definido em lei</a:t>
          </a:r>
          <a:endParaRPr lang="pt-BR" sz="2000" dirty="0"/>
        </a:p>
      </dgm:t>
    </dgm:pt>
    <dgm:pt modelId="{4E10D470-0D33-4B57-A379-30B1DC920BB8}" type="parTrans" cxnId="{EDEBA970-9FCE-4BFB-AA38-7F310E945DF9}">
      <dgm:prSet/>
      <dgm:spPr/>
      <dgm:t>
        <a:bodyPr/>
        <a:lstStyle/>
        <a:p>
          <a:endParaRPr lang="pt-BR" sz="3600"/>
        </a:p>
      </dgm:t>
    </dgm:pt>
    <dgm:pt modelId="{BBBCF400-75C3-4823-B3E4-FAA7898AFC03}" type="sibTrans" cxnId="{EDEBA970-9FCE-4BFB-AA38-7F310E945DF9}">
      <dgm:prSet/>
      <dgm:spPr/>
      <dgm:t>
        <a:bodyPr/>
        <a:lstStyle/>
        <a:p>
          <a:endParaRPr lang="pt-BR" sz="3600"/>
        </a:p>
      </dgm:t>
    </dgm:pt>
    <dgm:pt modelId="{36547F54-E5EB-4794-AABB-1C274439D6E8}">
      <dgm:prSet phldrT="[Texto]" custT="1"/>
      <dgm:spPr/>
      <dgm:t>
        <a:bodyPr/>
        <a:lstStyle/>
        <a:p>
          <a:r>
            <a:rPr lang="pt-BR" sz="2000" dirty="0" smtClean="0"/>
            <a:t>VIII - décimo terceiro salário com base na remuneração integral ou no valor da aposentadoria</a:t>
          </a:r>
          <a:endParaRPr lang="pt-BR" sz="2000" dirty="0"/>
        </a:p>
      </dgm:t>
    </dgm:pt>
    <dgm:pt modelId="{8FF4E8B7-EF8A-4398-B53A-A880B4C3AC4C}" type="parTrans" cxnId="{336A4053-66B4-41F6-9DF9-F3417670965C}">
      <dgm:prSet/>
      <dgm:spPr/>
      <dgm:t>
        <a:bodyPr/>
        <a:lstStyle/>
        <a:p>
          <a:endParaRPr lang="pt-BR" sz="3600"/>
        </a:p>
      </dgm:t>
    </dgm:pt>
    <dgm:pt modelId="{B615EBFC-99BA-451F-BFD2-5BF0070AB240}" type="sibTrans" cxnId="{336A4053-66B4-41F6-9DF9-F3417670965C}">
      <dgm:prSet/>
      <dgm:spPr/>
      <dgm:t>
        <a:bodyPr/>
        <a:lstStyle/>
        <a:p>
          <a:endParaRPr lang="pt-BR" sz="3600"/>
        </a:p>
      </dgm:t>
    </dgm:pt>
    <dgm:pt modelId="{90099898-862F-4117-A6E0-BD3F07A7A78B}">
      <dgm:prSet phldrT="[Texto]" custT="1"/>
      <dgm:spPr/>
      <dgm:t>
        <a:bodyPr/>
        <a:lstStyle/>
        <a:p>
          <a:r>
            <a:rPr lang="pt-BR" sz="2000" dirty="0" smtClean="0"/>
            <a:t>IX – remuneração do trabalho noturno superior à do diurno</a:t>
          </a:r>
          <a:endParaRPr lang="pt-BR" sz="2000" dirty="0"/>
        </a:p>
      </dgm:t>
    </dgm:pt>
    <dgm:pt modelId="{9D2AF814-4825-469D-BE7C-2E714D83684E}" type="parTrans" cxnId="{3572BEEF-8E25-4B11-BAF2-6647A80B929B}">
      <dgm:prSet/>
      <dgm:spPr/>
      <dgm:t>
        <a:bodyPr/>
        <a:lstStyle/>
        <a:p>
          <a:endParaRPr lang="pt-BR" sz="3600"/>
        </a:p>
      </dgm:t>
    </dgm:pt>
    <dgm:pt modelId="{C14B7328-47C8-4178-B098-14889B35361C}" type="sibTrans" cxnId="{3572BEEF-8E25-4B11-BAF2-6647A80B929B}">
      <dgm:prSet/>
      <dgm:spPr/>
      <dgm:t>
        <a:bodyPr/>
        <a:lstStyle/>
        <a:p>
          <a:endParaRPr lang="pt-BR" sz="3600"/>
        </a:p>
      </dgm:t>
    </dgm:pt>
    <dgm:pt modelId="{A544CF56-FFF9-4954-B1E7-DF6AE65EF3B4}">
      <dgm:prSet phldrT="[Texto]" custT="1"/>
      <dgm:spPr/>
      <dgm:t>
        <a:bodyPr/>
        <a:lstStyle/>
        <a:p>
          <a:r>
            <a:rPr lang="pt-BR" sz="2000" dirty="0" smtClean="0"/>
            <a:t>X - proteção do salário na forma da lei, constituindo crime sua retenção dolosa</a:t>
          </a:r>
          <a:endParaRPr lang="pt-BR" sz="2000" dirty="0"/>
        </a:p>
      </dgm:t>
    </dgm:pt>
    <dgm:pt modelId="{20192577-F18A-4A6D-A931-21615A9241CA}" type="parTrans" cxnId="{6648E4AD-AFD6-4138-8096-0F39D51867AB}">
      <dgm:prSet/>
      <dgm:spPr/>
      <dgm:t>
        <a:bodyPr/>
        <a:lstStyle/>
        <a:p>
          <a:endParaRPr lang="pt-BR" sz="3600"/>
        </a:p>
      </dgm:t>
    </dgm:pt>
    <dgm:pt modelId="{C45446C0-BFFD-446B-9B5C-6DF25C2FDBB2}" type="sibTrans" cxnId="{6648E4AD-AFD6-4138-8096-0F39D51867AB}">
      <dgm:prSet/>
      <dgm:spPr/>
      <dgm:t>
        <a:bodyPr/>
        <a:lstStyle/>
        <a:p>
          <a:endParaRPr lang="pt-BR" sz="3600"/>
        </a:p>
      </dgm:t>
    </dgm:pt>
    <dgm:pt modelId="{F5D324FC-0695-467A-8DB5-668CA6BF6266}" type="pres">
      <dgm:prSet presAssocID="{458CD1D7-F640-44FC-8AEA-170E2534F4DB}" presName="linear" presStyleCnt="0">
        <dgm:presLayoutVars>
          <dgm:dir/>
          <dgm:animLvl val="lvl"/>
          <dgm:resizeHandles val="exact"/>
        </dgm:presLayoutVars>
      </dgm:prSet>
      <dgm:spPr/>
      <dgm:t>
        <a:bodyPr/>
        <a:lstStyle/>
        <a:p>
          <a:endParaRPr lang="pt-BR"/>
        </a:p>
      </dgm:t>
    </dgm:pt>
    <dgm:pt modelId="{C1FDAEF1-3A1D-4FD0-897B-A7DAB0DFEE35}" type="pres">
      <dgm:prSet presAssocID="{CE619036-3B4B-42DF-B955-EDD4B3E3A510}" presName="parentLin" presStyleCnt="0"/>
      <dgm:spPr/>
    </dgm:pt>
    <dgm:pt modelId="{58FF51D4-8DF2-4970-BA10-A9E0E5DE893C}" type="pres">
      <dgm:prSet presAssocID="{CE619036-3B4B-42DF-B955-EDD4B3E3A510}" presName="parentLeftMargin" presStyleLbl="node1" presStyleIdx="0" presStyleCnt="6"/>
      <dgm:spPr/>
      <dgm:t>
        <a:bodyPr/>
        <a:lstStyle/>
        <a:p>
          <a:endParaRPr lang="pt-BR"/>
        </a:p>
      </dgm:t>
    </dgm:pt>
    <dgm:pt modelId="{568AA9EF-C725-49FF-9156-46835F2787B0}" type="pres">
      <dgm:prSet presAssocID="{CE619036-3B4B-42DF-B955-EDD4B3E3A510}" presName="parentText" presStyleLbl="node1" presStyleIdx="0" presStyleCnt="6">
        <dgm:presLayoutVars>
          <dgm:chMax val="0"/>
          <dgm:bulletEnabled val="1"/>
        </dgm:presLayoutVars>
      </dgm:prSet>
      <dgm:spPr/>
      <dgm:t>
        <a:bodyPr/>
        <a:lstStyle/>
        <a:p>
          <a:endParaRPr lang="pt-BR"/>
        </a:p>
      </dgm:t>
    </dgm:pt>
    <dgm:pt modelId="{9D19A3CA-E001-4E9F-882F-A1EFE438828C}" type="pres">
      <dgm:prSet presAssocID="{CE619036-3B4B-42DF-B955-EDD4B3E3A510}" presName="negativeSpace" presStyleCnt="0"/>
      <dgm:spPr/>
    </dgm:pt>
    <dgm:pt modelId="{0C79FB2F-4CB3-4EF2-A3B3-1558254CC63A}" type="pres">
      <dgm:prSet presAssocID="{CE619036-3B4B-42DF-B955-EDD4B3E3A510}" presName="childText" presStyleLbl="conFgAcc1" presStyleIdx="0" presStyleCnt="6">
        <dgm:presLayoutVars>
          <dgm:bulletEnabled val="1"/>
        </dgm:presLayoutVars>
      </dgm:prSet>
      <dgm:spPr/>
    </dgm:pt>
    <dgm:pt modelId="{099303CA-C192-40F2-B888-9B3E35166A17}" type="pres">
      <dgm:prSet presAssocID="{768F2712-D235-4504-B287-74ADDF7F6AC7}" presName="spaceBetweenRectangles" presStyleCnt="0"/>
      <dgm:spPr/>
    </dgm:pt>
    <dgm:pt modelId="{8369112A-A012-4C14-B5ED-4B79391DBE95}" type="pres">
      <dgm:prSet presAssocID="{F843697C-6220-493C-A0DF-9CF8AA36D0AA}" presName="parentLin" presStyleCnt="0"/>
      <dgm:spPr/>
    </dgm:pt>
    <dgm:pt modelId="{133EC834-2FA2-4099-AA72-9DEB2D26A8CF}" type="pres">
      <dgm:prSet presAssocID="{F843697C-6220-493C-A0DF-9CF8AA36D0AA}" presName="parentLeftMargin" presStyleLbl="node1" presStyleIdx="0" presStyleCnt="6"/>
      <dgm:spPr/>
      <dgm:t>
        <a:bodyPr/>
        <a:lstStyle/>
        <a:p>
          <a:endParaRPr lang="pt-BR"/>
        </a:p>
      </dgm:t>
    </dgm:pt>
    <dgm:pt modelId="{7D64712E-264A-4E01-ADD6-B2E302023C79}" type="pres">
      <dgm:prSet presAssocID="{F843697C-6220-493C-A0DF-9CF8AA36D0AA}" presName="parentText" presStyleLbl="node1" presStyleIdx="1" presStyleCnt="6">
        <dgm:presLayoutVars>
          <dgm:chMax val="0"/>
          <dgm:bulletEnabled val="1"/>
        </dgm:presLayoutVars>
      </dgm:prSet>
      <dgm:spPr/>
      <dgm:t>
        <a:bodyPr/>
        <a:lstStyle/>
        <a:p>
          <a:endParaRPr lang="pt-BR"/>
        </a:p>
      </dgm:t>
    </dgm:pt>
    <dgm:pt modelId="{BD2F7C8D-0D56-4CD9-A685-C8889B2A0A83}" type="pres">
      <dgm:prSet presAssocID="{F843697C-6220-493C-A0DF-9CF8AA36D0AA}" presName="negativeSpace" presStyleCnt="0"/>
      <dgm:spPr/>
    </dgm:pt>
    <dgm:pt modelId="{97ACB471-B734-448C-A059-017A306D3995}" type="pres">
      <dgm:prSet presAssocID="{F843697C-6220-493C-A0DF-9CF8AA36D0AA}" presName="childText" presStyleLbl="conFgAcc1" presStyleIdx="1" presStyleCnt="6">
        <dgm:presLayoutVars>
          <dgm:bulletEnabled val="1"/>
        </dgm:presLayoutVars>
      </dgm:prSet>
      <dgm:spPr/>
    </dgm:pt>
    <dgm:pt modelId="{1838986E-8CA3-4741-B364-6B56430ED2CB}" type="pres">
      <dgm:prSet presAssocID="{8D6C665E-D964-469A-9918-3A7FCBB05F2A}" presName="spaceBetweenRectangles" presStyleCnt="0"/>
      <dgm:spPr/>
    </dgm:pt>
    <dgm:pt modelId="{4CC20EF7-567B-40E6-9F0B-C0E65A43679B}" type="pres">
      <dgm:prSet presAssocID="{36547F54-E5EB-4794-AABB-1C274439D6E8}" presName="parentLin" presStyleCnt="0"/>
      <dgm:spPr/>
    </dgm:pt>
    <dgm:pt modelId="{B8E27D61-44B7-4EA0-9E44-C733272D0722}" type="pres">
      <dgm:prSet presAssocID="{36547F54-E5EB-4794-AABB-1C274439D6E8}" presName="parentLeftMargin" presStyleLbl="node1" presStyleIdx="1" presStyleCnt="6"/>
      <dgm:spPr/>
      <dgm:t>
        <a:bodyPr/>
        <a:lstStyle/>
        <a:p>
          <a:endParaRPr lang="pt-BR"/>
        </a:p>
      </dgm:t>
    </dgm:pt>
    <dgm:pt modelId="{74D86C00-981D-48BE-8A14-5B6985916EC3}" type="pres">
      <dgm:prSet presAssocID="{36547F54-E5EB-4794-AABB-1C274439D6E8}" presName="parentText" presStyleLbl="node1" presStyleIdx="2" presStyleCnt="6">
        <dgm:presLayoutVars>
          <dgm:chMax val="0"/>
          <dgm:bulletEnabled val="1"/>
        </dgm:presLayoutVars>
      </dgm:prSet>
      <dgm:spPr/>
      <dgm:t>
        <a:bodyPr/>
        <a:lstStyle/>
        <a:p>
          <a:endParaRPr lang="pt-BR"/>
        </a:p>
      </dgm:t>
    </dgm:pt>
    <dgm:pt modelId="{1E8528D9-70CE-41F3-B33A-1594F4BB8FCC}" type="pres">
      <dgm:prSet presAssocID="{36547F54-E5EB-4794-AABB-1C274439D6E8}" presName="negativeSpace" presStyleCnt="0"/>
      <dgm:spPr/>
    </dgm:pt>
    <dgm:pt modelId="{1A423906-71CC-4877-9334-99BBD97F389C}" type="pres">
      <dgm:prSet presAssocID="{36547F54-E5EB-4794-AABB-1C274439D6E8}" presName="childText" presStyleLbl="conFgAcc1" presStyleIdx="2" presStyleCnt="6">
        <dgm:presLayoutVars>
          <dgm:bulletEnabled val="1"/>
        </dgm:presLayoutVars>
      </dgm:prSet>
      <dgm:spPr/>
    </dgm:pt>
    <dgm:pt modelId="{0045FAC6-72E3-4C87-94C1-9AF730BFACFA}" type="pres">
      <dgm:prSet presAssocID="{B615EBFC-99BA-451F-BFD2-5BF0070AB240}" presName="spaceBetweenRectangles" presStyleCnt="0"/>
      <dgm:spPr/>
    </dgm:pt>
    <dgm:pt modelId="{CFADF419-6B76-44DC-B03D-7C0FEA7E64B5}" type="pres">
      <dgm:prSet presAssocID="{90099898-862F-4117-A6E0-BD3F07A7A78B}" presName="parentLin" presStyleCnt="0"/>
      <dgm:spPr/>
    </dgm:pt>
    <dgm:pt modelId="{C1D590B4-2C43-450F-A956-31C2485D93D7}" type="pres">
      <dgm:prSet presAssocID="{90099898-862F-4117-A6E0-BD3F07A7A78B}" presName="parentLeftMargin" presStyleLbl="node1" presStyleIdx="2" presStyleCnt="6"/>
      <dgm:spPr/>
      <dgm:t>
        <a:bodyPr/>
        <a:lstStyle/>
        <a:p>
          <a:endParaRPr lang="pt-BR"/>
        </a:p>
      </dgm:t>
    </dgm:pt>
    <dgm:pt modelId="{244E5960-7E83-45BA-8B20-A045A6F381CD}" type="pres">
      <dgm:prSet presAssocID="{90099898-862F-4117-A6E0-BD3F07A7A78B}" presName="parentText" presStyleLbl="node1" presStyleIdx="3" presStyleCnt="6">
        <dgm:presLayoutVars>
          <dgm:chMax val="0"/>
          <dgm:bulletEnabled val="1"/>
        </dgm:presLayoutVars>
      </dgm:prSet>
      <dgm:spPr/>
      <dgm:t>
        <a:bodyPr/>
        <a:lstStyle/>
        <a:p>
          <a:endParaRPr lang="pt-BR"/>
        </a:p>
      </dgm:t>
    </dgm:pt>
    <dgm:pt modelId="{C0DADDD5-042B-4790-AF75-409F53BA3D5F}" type="pres">
      <dgm:prSet presAssocID="{90099898-862F-4117-A6E0-BD3F07A7A78B}" presName="negativeSpace" presStyleCnt="0"/>
      <dgm:spPr/>
    </dgm:pt>
    <dgm:pt modelId="{5CF1A7C4-9FAB-4980-ABAB-677BB14128FC}" type="pres">
      <dgm:prSet presAssocID="{90099898-862F-4117-A6E0-BD3F07A7A78B}" presName="childText" presStyleLbl="conFgAcc1" presStyleIdx="3" presStyleCnt="6">
        <dgm:presLayoutVars>
          <dgm:bulletEnabled val="1"/>
        </dgm:presLayoutVars>
      </dgm:prSet>
      <dgm:spPr/>
    </dgm:pt>
    <dgm:pt modelId="{3B616196-F581-4D83-ACAD-F454679A2358}" type="pres">
      <dgm:prSet presAssocID="{C14B7328-47C8-4178-B098-14889B35361C}" presName="spaceBetweenRectangles" presStyleCnt="0"/>
      <dgm:spPr/>
    </dgm:pt>
    <dgm:pt modelId="{95A0AC8E-B828-42D3-B9AD-F4A1C6293DF0}" type="pres">
      <dgm:prSet presAssocID="{A544CF56-FFF9-4954-B1E7-DF6AE65EF3B4}" presName="parentLin" presStyleCnt="0"/>
      <dgm:spPr/>
    </dgm:pt>
    <dgm:pt modelId="{C5D75D22-38FC-485F-B6F3-F18D3942EDC2}" type="pres">
      <dgm:prSet presAssocID="{A544CF56-FFF9-4954-B1E7-DF6AE65EF3B4}" presName="parentLeftMargin" presStyleLbl="node1" presStyleIdx="3" presStyleCnt="6"/>
      <dgm:spPr/>
      <dgm:t>
        <a:bodyPr/>
        <a:lstStyle/>
        <a:p>
          <a:endParaRPr lang="pt-BR"/>
        </a:p>
      </dgm:t>
    </dgm:pt>
    <dgm:pt modelId="{25132A50-CD94-436C-A495-92BE3E7F1C27}" type="pres">
      <dgm:prSet presAssocID="{A544CF56-FFF9-4954-B1E7-DF6AE65EF3B4}" presName="parentText" presStyleLbl="node1" presStyleIdx="4" presStyleCnt="6">
        <dgm:presLayoutVars>
          <dgm:chMax val="0"/>
          <dgm:bulletEnabled val="1"/>
        </dgm:presLayoutVars>
      </dgm:prSet>
      <dgm:spPr/>
      <dgm:t>
        <a:bodyPr/>
        <a:lstStyle/>
        <a:p>
          <a:endParaRPr lang="pt-BR"/>
        </a:p>
      </dgm:t>
    </dgm:pt>
    <dgm:pt modelId="{CEA9FE6E-D518-4132-89AC-0A15974A0A4C}" type="pres">
      <dgm:prSet presAssocID="{A544CF56-FFF9-4954-B1E7-DF6AE65EF3B4}" presName="negativeSpace" presStyleCnt="0"/>
      <dgm:spPr/>
    </dgm:pt>
    <dgm:pt modelId="{753CDED4-F2AB-4FF2-BE12-337B4C6A7EDF}" type="pres">
      <dgm:prSet presAssocID="{A544CF56-FFF9-4954-B1E7-DF6AE65EF3B4}" presName="childText" presStyleLbl="conFgAcc1" presStyleIdx="4" presStyleCnt="6">
        <dgm:presLayoutVars>
          <dgm:bulletEnabled val="1"/>
        </dgm:presLayoutVars>
      </dgm:prSet>
      <dgm:spPr/>
    </dgm:pt>
    <dgm:pt modelId="{A0CAB923-A50F-4C02-81D6-28014FBEE5ED}" type="pres">
      <dgm:prSet presAssocID="{C45446C0-BFFD-446B-9B5C-6DF25C2FDBB2}" presName="spaceBetweenRectangles" presStyleCnt="0"/>
      <dgm:spPr/>
    </dgm:pt>
    <dgm:pt modelId="{A23A936A-7898-4D41-9CDC-D116A2C037E9}" type="pres">
      <dgm:prSet presAssocID="{54F2DB52-0D86-4014-AED4-90BC090696AB}" presName="parentLin" presStyleCnt="0"/>
      <dgm:spPr/>
    </dgm:pt>
    <dgm:pt modelId="{77432CF4-160F-484E-BB15-771250FF3788}" type="pres">
      <dgm:prSet presAssocID="{54F2DB52-0D86-4014-AED4-90BC090696AB}" presName="parentLeftMargin" presStyleLbl="node1" presStyleIdx="4" presStyleCnt="6"/>
      <dgm:spPr/>
      <dgm:t>
        <a:bodyPr/>
        <a:lstStyle/>
        <a:p>
          <a:endParaRPr lang="pt-BR"/>
        </a:p>
      </dgm:t>
    </dgm:pt>
    <dgm:pt modelId="{E0FBE16E-FD92-4B88-95BC-34A8E979749E}" type="pres">
      <dgm:prSet presAssocID="{54F2DB52-0D86-4014-AED4-90BC090696AB}" presName="parentText" presStyleLbl="node1" presStyleIdx="5" presStyleCnt="6" custScaleX="103513" custScaleY="120827">
        <dgm:presLayoutVars>
          <dgm:chMax val="0"/>
          <dgm:bulletEnabled val="1"/>
        </dgm:presLayoutVars>
      </dgm:prSet>
      <dgm:spPr/>
      <dgm:t>
        <a:bodyPr/>
        <a:lstStyle/>
        <a:p>
          <a:endParaRPr lang="pt-BR"/>
        </a:p>
      </dgm:t>
    </dgm:pt>
    <dgm:pt modelId="{D492E357-929D-459B-8B01-5572A4F1FD56}" type="pres">
      <dgm:prSet presAssocID="{54F2DB52-0D86-4014-AED4-90BC090696AB}" presName="negativeSpace" presStyleCnt="0"/>
      <dgm:spPr/>
    </dgm:pt>
    <dgm:pt modelId="{CB9479A6-22C5-43ED-A9C9-6A2440F202C8}" type="pres">
      <dgm:prSet presAssocID="{54F2DB52-0D86-4014-AED4-90BC090696AB}" presName="childText" presStyleLbl="conFgAcc1" presStyleIdx="5" presStyleCnt="6">
        <dgm:presLayoutVars>
          <dgm:bulletEnabled val="1"/>
        </dgm:presLayoutVars>
      </dgm:prSet>
      <dgm:spPr/>
    </dgm:pt>
  </dgm:ptLst>
  <dgm:cxnLst>
    <dgm:cxn modelId="{336A4053-66B4-41F6-9DF9-F3417670965C}" srcId="{458CD1D7-F640-44FC-8AEA-170E2534F4DB}" destId="{36547F54-E5EB-4794-AABB-1C274439D6E8}" srcOrd="2" destOrd="0" parTransId="{8FF4E8B7-EF8A-4398-B53A-A880B4C3AC4C}" sibTransId="{B615EBFC-99BA-451F-BFD2-5BF0070AB240}"/>
    <dgm:cxn modelId="{14D29DBC-5DE4-4FD5-B4ED-34FE4403A2DB}" type="presOf" srcId="{36547F54-E5EB-4794-AABB-1C274439D6E8}" destId="{B8E27D61-44B7-4EA0-9E44-C733272D0722}" srcOrd="0" destOrd="0" presId="urn:microsoft.com/office/officeart/2005/8/layout/list1"/>
    <dgm:cxn modelId="{EDEBA970-9FCE-4BFB-AA38-7F310E945DF9}" srcId="{458CD1D7-F640-44FC-8AEA-170E2534F4DB}" destId="{54F2DB52-0D86-4014-AED4-90BC090696AB}" srcOrd="5" destOrd="0" parTransId="{4E10D470-0D33-4B57-A379-30B1DC920BB8}" sibTransId="{BBBCF400-75C3-4823-B3E4-FAA7898AFC03}"/>
    <dgm:cxn modelId="{AA2E15BF-52C9-453E-8AE4-73CF03993090}" type="presOf" srcId="{90099898-862F-4117-A6E0-BD3F07A7A78B}" destId="{C1D590B4-2C43-450F-A956-31C2485D93D7}" srcOrd="0" destOrd="0" presId="urn:microsoft.com/office/officeart/2005/8/layout/list1"/>
    <dgm:cxn modelId="{07207FAC-AE87-41C6-997A-CB375389A2F9}" type="presOf" srcId="{F843697C-6220-493C-A0DF-9CF8AA36D0AA}" destId="{133EC834-2FA2-4099-AA72-9DEB2D26A8CF}" srcOrd="0" destOrd="0" presId="urn:microsoft.com/office/officeart/2005/8/layout/list1"/>
    <dgm:cxn modelId="{A2F7ED05-8558-4A39-AA91-DC0A16E0F0BA}" type="presOf" srcId="{CE619036-3B4B-42DF-B955-EDD4B3E3A510}" destId="{568AA9EF-C725-49FF-9156-46835F2787B0}" srcOrd="1" destOrd="0" presId="urn:microsoft.com/office/officeart/2005/8/layout/list1"/>
    <dgm:cxn modelId="{C795A5EC-228E-4650-B91A-5594F856E4D5}" type="presOf" srcId="{A544CF56-FFF9-4954-B1E7-DF6AE65EF3B4}" destId="{25132A50-CD94-436C-A495-92BE3E7F1C27}" srcOrd="1" destOrd="0" presId="urn:microsoft.com/office/officeart/2005/8/layout/list1"/>
    <dgm:cxn modelId="{876B1F45-9595-4DA0-B230-EF82A05C104F}" type="presOf" srcId="{F843697C-6220-493C-A0DF-9CF8AA36D0AA}" destId="{7D64712E-264A-4E01-ADD6-B2E302023C79}" srcOrd="1" destOrd="0" presId="urn:microsoft.com/office/officeart/2005/8/layout/list1"/>
    <dgm:cxn modelId="{30D4BE44-7EBE-46DF-804E-B2CDB84D9AA8}" type="presOf" srcId="{CE619036-3B4B-42DF-B955-EDD4B3E3A510}" destId="{58FF51D4-8DF2-4970-BA10-A9E0E5DE893C}" srcOrd="0" destOrd="0" presId="urn:microsoft.com/office/officeart/2005/8/layout/list1"/>
    <dgm:cxn modelId="{238BF848-11FD-4A6C-8572-456BD13C76F6}" type="presOf" srcId="{54F2DB52-0D86-4014-AED4-90BC090696AB}" destId="{77432CF4-160F-484E-BB15-771250FF3788}" srcOrd="0" destOrd="0" presId="urn:microsoft.com/office/officeart/2005/8/layout/list1"/>
    <dgm:cxn modelId="{A55CD08F-EBF9-4B49-9F44-58863D657DF0}" type="presOf" srcId="{90099898-862F-4117-A6E0-BD3F07A7A78B}" destId="{244E5960-7E83-45BA-8B20-A045A6F381CD}" srcOrd="1" destOrd="0" presId="urn:microsoft.com/office/officeart/2005/8/layout/list1"/>
    <dgm:cxn modelId="{5DD1CCC3-3B92-4AD7-84A4-F70DC5BF4F6E}" type="presOf" srcId="{A544CF56-FFF9-4954-B1E7-DF6AE65EF3B4}" destId="{C5D75D22-38FC-485F-B6F3-F18D3942EDC2}" srcOrd="0" destOrd="0" presId="urn:microsoft.com/office/officeart/2005/8/layout/list1"/>
    <dgm:cxn modelId="{DE61D0DF-481C-4EAE-8E7C-977996400F53}" type="presOf" srcId="{458CD1D7-F640-44FC-8AEA-170E2534F4DB}" destId="{F5D324FC-0695-467A-8DB5-668CA6BF6266}" srcOrd="0" destOrd="0" presId="urn:microsoft.com/office/officeart/2005/8/layout/list1"/>
    <dgm:cxn modelId="{3ADFEF8D-81F5-45BD-A924-6001302FCC04}" srcId="{458CD1D7-F640-44FC-8AEA-170E2534F4DB}" destId="{F843697C-6220-493C-A0DF-9CF8AA36D0AA}" srcOrd="1" destOrd="0" parTransId="{A0CBB1D8-7A24-44FA-A8FB-F8C5270C801B}" sibTransId="{8D6C665E-D964-469A-9918-3A7FCBB05F2A}"/>
    <dgm:cxn modelId="{F43DE77F-B2E4-47C1-8F05-DDE5CB3940C7}" type="presOf" srcId="{54F2DB52-0D86-4014-AED4-90BC090696AB}" destId="{E0FBE16E-FD92-4B88-95BC-34A8E979749E}" srcOrd="1" destOrd="0" presId="urn:microsoft.com/office/officeart/2005/8/layout/list1"/>
    <dgm:cxn modelId="{3572BEEF-8E25-4B11-BAF2-6647A80B929B}" srcId="{458CD1D7-F640-44FC-8AEA-170E2534F4DB}" destId="{90099898-862F-4117-A6E0-BD3F07A7A78B}" srcOrd="3" destOrd="0" parTransId="{9D2AF814-4825-469D-BE7C-2E714D83684E}" sibTransId="{C14B7328-47C8-4178-B098-14889B35361C}"/>
    <dgm:cxn modelId="{65EC4DDF-EB50-45A3-8BC4-74A64F210D53}" type="presOf" srcId="{36547F54-E5EB-4794-AABB-1C274439D6E8}" destId="{74D86C00-981D-48BE-8A14-5B6985916EC3}" srcOrd="1" destOrd="0" presId="urn:microsoft.com/office/officeart/2005/8/layout/list1"/>
    <dgm:cxn modelId="{6648E4AD-AFD6-4138-8096-0F39D51867AB}" srcId="{458CD1D7-F640-44FC-8AEA-170E2534F4DB}" destId="{A544CF56-FFF9-4954-B1E7-DF6AE65EF3B4}" srcOrd="4" destOrd="0" parTransId="{20192577-F18A-4A6D-A931-21615A9241CA}" sibTransId="{C45446C0-BFFD-446B-9B5C-6DF25C2FDBB2}"/>
    <dgm:cxn modelId="{D1C5358B-A7F2-43F4-8F76-5D6DA27A00DA}" srcId="{458CD1D7-F640-44FC-8AEA-170E2534F4DB}" destId="{CE619036-3B4B-42DF-B955-EDD4B3E3A510}" srcOrd="0" destOrd="0" parTransId="{4BFEF4D7-F02D-4AF1-BCF6-E6527D935D0B}" sibTransId="{768F2712-D235-4504-B287-74ADDF7F6AC7}"/>
    <dgm:cxn modelId="{7D1C7393-47D3-4BF0-8DD5-5F89ED5FDD5E}" type="presParOf" srcId="{F5D324FC-0695-467A-8DB5-668CA6BF6266}" destId="{C1FDAEF1-3A1D-4FD0-897B-A7DAB0DFEE35}" srcOrd="0" destOrd="0" presId="urn:microsoft.com/office/officeart/2005/8/layout/list1"/>
    <dgm:cxn modelId="{77475AA3-1284-4ACF-82EA-1A479C4DF2D9}" type="presParOf" srcId="{C1FDAEF1-3A1D-4FD0-897B-A7DAB0DFEE35}" destId="{58FF51D4-8DF2-4970-BA10-A9E0E5DE893C}" srcOrd="0" destOrd="0" presId="urn:microsoft.com/office/officeart/2005/8/layout/list1"/>
    <dgm:cxn modelId="{EFB28AFC-F0B4-4356-8EE3-79DE6AEDF04F}" type="presParOf" srcId="{C1FDAEF1-3A1D-4FD0-897B-A7DAB0DFEE35}" destId="{568AA9EF-C725-49FF-9156-46835F2787B0}" srcOrd="1" destOrd="0" presId="urn:microsoft.com/office/officeart/2005/8/layout/list1"/>
    <dgm:cxn modelId="{96CD3EAA-BBC1-426D-9C31-BD1F94C5B410}" type="presParOf" srcId="{F5D324FC-0695-467A-8DB5-668CA6BF6266}" destId="{9D19A3CA-E001-4E9F-882F-A1EFE438828C}" srcOrd="1" destOrd="0" presId="urn:microsoft.com/office/officeart/2005/8/layout/list1"/>
    <dgm:cxn modelId="{B3689340-3DC5-431E-81A7-0E0156ECDB21}" type="presParOf" srcId="{F5D324FC-0695-467A-8DB5-668CA6BF6266}" destId="{0C79FB2F-4CB3-4EF2-A3B3-1558254CC63A}" srcOrd="2" destOrd="0" presId="urn:microsoft.com/office/officeart/2005/8/layout/list1"/>
    <dgm:cxn modelId="{3DF96B62-9016-4516-8E72-B453EF651560}" type="presParOf" srcId="{F5D324FC-0695-467A-8DB5-668CA6BF6266}" destId="{099303CA-C192-40F2-B888-9B3E35166A17}" srcOrd="3" destOrd="0" presId="urn:microsoft.com/office/officeart/2005/8/layout/list1"/>
    <dgm:cxn modelId="{6B0C3DC0-D40E-403A-A82C-B10E98733FA9}" type="presParOf" srcId="{F5D324FC-0695-467A-8DB5-668CA6BF6266}" destId="{8369112A-A012-4C14-B5ED-4B79391DBE95}" srcOrd="4" destOrd="0" presId="urn:microsoft.com/office/officeart/2005/8/layout/list1"/>
    <dgm:cxn modelId="{C2044EAC-5F6E-491D-8CBE-AEBA82DF1543}" type="presParOf" srcId="{8369112A-A012-4C14-B5ED-4B79391DBE95}" destId="{133EC834-2FA2-4099-AA72-9DEB2D26A8CF}" srcOrd="0" destOrd="0" presId="urn:microsoft.com/office/officeart/2005/8/layout/list1"/>
    <dgm:cxn modelId="{57544862-87EA-43FD-A516-2D689E104709}" type="presParOf" srcId="{8369112A-A012-4C14-B5ED-4B79391DBE95}" destId="{7D64712E-264A-4E01-ADD6-B2E302023C79}" srcOrd="1" destOrd="0" presId="urn:microsoft.com/office/officeart/2005/8/layout/list1"/>
    <dgm:cxn modelId="{A8014B90-6D59-47D1-BBDE-E6AC4A1E6B9B}" type="presParOf" srcId="{F5D324FC-0695-467A-8DB5-668CA6BF6266}" destId="{BD2F7C8D-0D56-4CD9-A685-C8889B2A0A83}" srcOrd="5" destOrd="0" presId="urn:microsoft.com/office/officeart/2005/8/layout/list1"/>
    <dgm:cxn modelId="{284FE7D0-5B95-4317-AF22-76EB7F1DF2CA}" type="presParOf" srcId="{F5D324FC-0695-467A-8DB5-668CA6BF6266}" destId="{97ACB471-B734-448C-A059-017A306D3995}" srcOrd="6" destOrd="0" presId="urn:microsoft.com/office/officeart/2005/8/layout/list1"/>
    <dgm:cxn modelId="{7B2A9FCA-41D1-43F5-BE0E-338368B326A0}" type="presParOf" srcId="{F5D324FC-0695-467A-8DB5-668CA6BF6266}" destId="{1838986E-8CA3-4741-B364-6B56430ED2CB}" srcOrd="7" destOrd="0" presId="urn:microsoft.com/office/officeart/2005/8/layout/list1"/>
    <dgm:cxn modelId="{9C3D8E43-5A66-49E5-BB62-5FE3CC39734E}" type="presParOf" srcId="{F5D324FC-0695-467A-8DB5-668CA6BF6266}" destId="{4CC20EF7-567B-40E6-9F0B-C0E65A43679B}" srcOrd="8" destOrd="0" presId="urn:microsoft.com/office/officeart/2005/8/layout/list1"/>
    <dgm:cxn modelId="{73C2F23F-F32C-4448-8F16-9C3F0E80F45F}" type="presParOf" srcId="{4CC20EF7-567B-40E6-9F0B-C0E65A43679B}" destId="{B8E27D61-44B7-4EA0-9E44-C733272D0722}" srcOrd="0" destOrd="0" presId="urn:microsoft.com/office/officeart/2005/8/layout/list1"/>
    <dgm:cxn modelId="{E6F72D45-2046-4237-9141-50821CE2B1A2}" type="presParOf" srcId="{4CC20EF7-567B-40E6-9F0B-C0E65A43679B}" destId="{74D86C00-981D-48BE-8A14-5B6985916EC3}" srcOrd="1" destOrd="0" presId="urn:microsoft.com/office/officeart/2005/8/layout/list1"/>
    <dgm:cxn modelId="{9CAB9A52-796F-4688-9E4B-AEF1BE34F8BE}" type="presParOf" srcId="{F5D324FC-0695-467A-8DB5-668CA6BF6266}" destId="{1E8528D9-70CE-41F3-B33A-1594F4BB8FCC}" srcOrd="9" destOrd="0" presId="urn:microsoft.com/office/officeart/2005/8/layout/list1"/>
    <dgm:cxn modelId="{7E5FA97A-1C70-47DF-8A30-A3296CFE4DAF}" type="presParOf" srcId="{F5D324FC-0695-467A-8DB5-668CA6BF6266}" destId="{1A423906-71CC-4877-9334-99BBD97F389C}" srcOrd="10" destOrd="0" presId="urn:microsoft.com/office/officeart/2005/8/layout/list1"/>
    <dgm:cxn modelId="{C1FDA52E-AFCE-438E-B2D0-376FD6B7A28E}" type="presParOf" srcId="{F5D324FC-0695-467A-8DB5-668CA6BF6266}" destId="{0045FAC6-72E3-4C87-94C1-9AF730BFACFA}" srcOrd="11" destOrd="0" presId="urn:microsoft.com/office/officeart/2005/8/layout/list1"/>
    <dgm:cxn modelId="{409D93A9-5AC9-43EC-95A7-8E18AF13CB4B}" type="presParOf" srcId="{F5D324FC-0695-467A-8DB5-668CA6BF6266}" destId="{CFADF419-6B76-44DC-B03D-7C0FEA7E64B5}" srcOrd="12" destOrd="0" presId="urn:microsoft.com/office/officeart/2005/8/layout/list1"/>
    <dgm:cxn modelId="{1631C44E-BA30-4436-A014-B7A6EFA886F1}" type="presParOf" srcId="{CFADF419-6B76-44DC-B03D-7C0FEA7E64B5}" destId="{C1D590B4-2C43-450F-A956-31C2485D93D7}" srcOrd="0" destOrd="0" presId="urn:microsoft.com/office/officeart/2005/8/layout/list1"/>
    <dgm:cxn modelId="{D830FF3D-A990-4749-A4C1-83576E506366}" type="presParOf" srcId="{CFADF419-6B76-44DC-B03D-7C0FEA7E64B5}" destId="{244E5960-7E83-45BA-8B20-A045A6F381CD}" srcOrd="1" destOrd="0" presId="urn:microsoft.com/office/officeart/2005/8/layout/list1"/>
    <dgm:cxn modelId="{AC9E2035-0FE9-4281-A332-162DDDF7E668}" type="presParOf" srcId="{F5D324FC-0695-467A-8DB5-668CA6BF6266}" destId="{C0DADDD5-042B-4790-AF75-409F53BA3D5F}" srcOrd="13" destOrd="0" presId="urn:microsoft.com/office/officeart/2005/8/layout/list1"/>
    <dgm:cxn modelId="{38035F1D-9DCE-4863-A48C-5A7A522FEC88}" type="presParOf" srcId="{F5D324FC-0695-467A-8DB5-668CA6BF6266}" destId="{5CF1A7C4-9FAB-4980-ABAB-677BB14128FC}" srcOrd="14" destOrd="0" presId="urn:microsoft.com/office/officeart/2005/8/layout/list1"/>
    <dgm:cxn modelId="{EFF363BA-7C28-4F7F-9ECD-0B91360C3FEF}" type="presParOf" srcId="{F5D324FC-0695-467A-8DB5-668CA6BF6266}" destId="{3B616196-F581-4D83-ACAD-F454679A2358}" srcOrd="15" destOrd="0" presId="urn:microsoft.com/office/officeart/2005/8/layout/list1"/>
    <dgm:cxn modelId="{1E468A9D-E878-4F36-B8BD-C6EB9145720C}" type="presParOf" srcId="{F5D324FC-0695-467A-8DB5-668CA6BF6266}" destId="{95A0AC8E-B828-42D3-B9AD-F4A1C6293DF0}" srcOrd="16" destOrd="0" presId="urn:microsoft.com/office/officeart/2005/8/layout/list1"/>
    <dgm:cxn modelId="{6FE66497-ACA4-49AC-ACAA-CB2F5120573D}" type="presParOf" srcId="{95A0AC8E-B828-42D3-B9AD-F4A1C6293DF0}" destId="{C5D75D22-38FC-485F-B6F3-F18D3942EDC2}" srcOrd="0" destOrd="0" presId="urn:microsoft.com/office/officeart/2005/8/layout/list1"/>
    <dgm:cxn modelId="{619BC254-CDAB-4028-A81C-A0E66CBF9C4C}" type="presParOf" srcId="{95A0AC8E-B828-42D3-B9AD-F4A1C6293DF0}" destId="{25132A50-CD94-436C-A495-92BE3E7F1C27}" srcOrd="1" destOrd="0" presId="urn:microsoft.com/office/officeart/2005/8/layout/list1"/>
    <dgm:cxn modelId="{289D1500-F4A9-4BCE-BFBA-30886371EB6F}" type="presParOf" srcId="{F5D324FC-0695-467A-8DB5-668CA6BF6266}" destId="{CEA9FE6E-D518-4132-89AC-0A15974A0A4C}" srcOrd="17" destOrd="0" presId="urn:microsoft.com/office/officeart/2005/8/layout/list1"/>
    <dgm:cxn modelId="{F7BC5333-C72F-4F15-9D78-3BAE2C750A06}" type="presParOf" srcId="{F5D324FC-0695-467A-8DB5-668CA6BF6266}" destId="{753CDED4-F2AB-4FF2-BE12-337B4C6A7EDF}" srcOrd="18" destOrd="0" presId="urn:microsoft.com/office/officeart/2005/8/layout/list1"/>
    <dgm:cxn modelId="{386E2157-2296-4460-A1BD-310B929B9698}" type="presParOf" srcId="{F5D324FC-0695-467A-8DB5-668CA6BF6266}" destId="{A0CAB923-A50F-4C02-81D6-28014FBEE5ED}" srcOrd="19" destOrd="0" presId="urn:microsoft.com/office/officeart/2005/8/layout/list1"/>
    <dgm:cxn modelId="{2E1E8838-A146-4910-A3DF-5FF08658F5C1}" type="presParOf" srcId="{F5D324FC-0695-467A-8DB5-668CA6BF6266}" destId="{A23A936A-7898-4D41-9CDC-D116A2C037E9}" srcOrd="20" destOrd="0" presId="urn:microsoft.com/office/officeart/2005/8/layout/list1"/>
    <dgm:cxn modelId="{4692E65D-3D99-4127-AE42-9F1CC743645B}" type="presParOf" srcId="{A23A936A-7898-4D41-9CDC-D116A2C037E9}" destId="{77432CF4-160F-484E-BB15-771250FF3788}" srcOrd="0" destOrd="0" presId="urn:microsoft.com/office/officeart/2005/8/layout/list1"/>
    <dgm:cxn modelId="{CF738B34-8150-4137-9CED-E217C91158A7}" type="presParOf" srcId="{A23A936A-7898-4D41-9CDC-D116A2C037E9}" destId="{E0FBE16E-FD92-4B88-95BC-34A8E979749E}" srcOrd="1" destOrd="0" presId="urn:microsoft.com/office/officeart/2005/8/layout/list1"/>
    <dgm:cxn modelId="{DC729B5F-2F5D-4F39-A7F0-C26BCCDD4B4C}" type="presParOf" srcId="{F5D324FC-0695-467A-8DB5-668CA6BF6266}" destId="{D492E357-929D-459B-8B01-5572A4F1FD56}" srcOrd="21" destOrd="0" presId="urn:microsoft.com/office/officeart/2005/8/layout/list1"/>
    <dgm:cxn modelId="{6C478133-3603-477E-BC30-57AEB8C37A98}" type="presParOf" srcId="{F5D324FC-0695-467A-8DB5-668CA6BF6266}" destId="{CB9479A6-22C5-43ED-A9C9-6A2440F202C8}"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C2FC21-5AC3-4570-88A9-84FF0B0C182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pt-BR"/>
        </a:p>
      </dgm:t>
    </dgm:pt>
    <dgm:pt modelId="{89957284-7BD9-4D82-AC5A-2FD980ED3FA2}">
      <dgm:prSet phldrT="[Texto]"/>
      <dgm:spPr/>
      <dgm:t>
        <a:bodyPr/>
        <a:lstStyle/>
        <a:p>
          <a:r>
            <a:rPr lang="pt-BR" dirty="0" smtClean="0"/>
            <a:t>XII - salário-família pago em razão do dependente do trabalhador de baixa renda nos termos da lei</a:t>
          </a:r>
          <a:endParaRPr lang="pt-BR" dirty="0"/>
        </a:p>
      </dgm:t>
    </dgm:pt>
    <dgm:pt modelId="{8C4FF1B4-B6C3-47A6-8BC0-19B4256CEFDE}" type="parTrans" cxnId="{397BC9F0-7A9B-46A8-9091-DF1168FB0AC7}">
      <dgm:prSet/>
      <dgm:spPr/>
      <dgm:t>
        <a:bodyPr/>
        <a:lstStyle/>
        <a:p>
          <a:endParaRPr lang="pt-BR"/>
        </a:p>
      </dgm:t>
    </dgm:pt>
    <dgm:pt modelId="{2391317E-B11D-4DAD-BDC6-4B2039EBC1BF}" type="sibTrans" cxnId="{397BC9F0-7A9B-46A8-9091-DF1168FB0AC7}">
      <dgm:prSet/>
      <dgm:spPr/>
      <dgm:t>
        <a:bodyPr/>
        <a:lstStyle/>
        <a:p>
          <a:endParaRPr lang="pt-BR"/>
        </a:p>
      </dgm:t>
    </dgm:pt>
    <dgm:pt modelId="{5968584B-FF48-4369-B821-7368D2E02F31}">
      <dgm:prSet phldrT="[Texto]"/>
      <dgm:spPr/>
      <dgm:t>
        <a:bodyPr/>
        <a:lstStyle/>
        <a:p>
          <a:r>
            <a:rPr lang="pt-BR" dirty="0" smtClean="0"/>
            <a:t>XIII - duração do trabalho normal não superior a oito horas diárias e quarenta e quatro semanais, facultada a compensação de horários e a redução da jornada, mediante acordo ou convenção coletiva de trabalho</a:t>
          </a:r>
          <a:endParaRPr lang="pt-BR" dirty="0"/>
        </a:p>
      </dgm:t>
    </dgm:pt>
    <dgm:pt modelId="{50F8AECA-F5C7-486B-A4EE-33450A3F6253}" type="parTrans" cxnId="{ED2FA915-28A6-41EA-8B0D-DAE21CD831F8}">
      <dgm:prSet/>
      <dgm:spPr/>
      <dgm:t>
        <a:bodyPr/>
        <a:lstStyle/>
        <a:p>
          <a:endParaRPr lang="pt-BR"/>
        </a:p>
      </dgm:t>
    </dgm:pt>
    <dgm:pt modelId="{28FC8DB8-561A-486A-BACA-5BD0ACBB9A3D}" type="sibTrans" cxnId="{ED2FA915-28A6-41EA-8B0D-DAE21CD831F8}">
      <dgm:prSet/>
      <dgm:spPr/>
      <dgm:t>
        <a:bodyPr/>
        <a:lstStyle/>
        <a:p>
          <a:endParaRPr lang="pt-BR"/>
        </a:p>
      </dgm:t>
    </dgm:pt>
    <dgm:pt modelId="{DAFDA684-EE77-44EF-B579-8B70CD66AE7D}">
      <dgm:prSet phldrT="[Texto]"/>
      <dgm:spPr/>
      <dgm:t>
        <a:bodyPr/>
        <a:lstStyle/>
        <a:p>
          <a:r>
            <a:rPr lang="pt-BR" dirty="0" smtClean="0"/>
            <a:t>XIV - jornada de seis horas para o trabalho realizado em turnos ininterruptos de revezamento, salvo negociação coletiva</a:t>
          </a:r>
          <a:endParaRPr lang="pt-BR" dirty="0"/>
        </a:p>
      </dgm:t>
    </dgm:pt>
    <dgm:pt modelId="{92C327B7-2FD1-4E2D-9052-93595940B71F}" type="parTrans" cxnId="{025526B2-8A98-4694-84A1-F7F9D58D8BAF}">
      <dgm:prSet/>
      <dgm:spPr/>
      <dgm:t>
        <a:bodyPr/>
        <a:lstStyle/>
        <a:p>
          <a:endParaRPr lang="pt-BR"/>
        </a:p>
      </dgm:t>
    </dgm:pt>
    <dgm:pt modelId="{4C521731-62C3-456A-8D51-F97A9DF7AFA8}" type="sibTrans" cxnId="{025526B2-8A98-4694-84A1-F7F9D58D8BAF}">
      <dgm:prSet/>
      <dgm:spPr/>
      <dgm:t>
        <a:bodyPr/>
        <a:lstStyle/>
        <a:p>
          <a:endParaRPr lang="pt-BR"/>
        </a:p>
      </dgm:t>
    </dgm:pt>
    <dgm:pt modelId="{443ED9FB-975E-4B36-A68A-97413EC61B4B}">
      <dgm:prSet phldrT="[Texto]"/>
      <dgm:spPr/>
      <dgm:t>
        <a:bodyPr/>
        <a:lstStyle/>
        <a:p>
          <a:r>
            <a:rPr lang="pt-BR" dirty="0" smtClean="0"/>
            <a:t>XV - repouso semanal remunerado, preferencialmente aos domingos</a:t>
          </a:r>
          <a:endParaRPr lang="pt-BR" dirty="0"/>
        </a:p>
      </dgm:t>
    </dgm:pt>
    <dgm:pt modelId="{3AEF9F0A-7FE0-4FCD-AA58-B2D593F4EB23}" type="parTrans" cxnId="{BBAD009A-F048-495C-BA00-0FD3D2418689}">
      <dgm:prSet/>
      <dgm:spPr/>
      <dgm:t>
        <a:bodyPr/>
        <a:lstStyle/>
        <a:p>
          <a:endParaRPr lang="pt-BR"/>
        </a:p>
      </dgm:t>
    </dgm:pt>
    <dgm:pt modelId="{4C11AB4B-CEBF-4047-A849-8D271911562F}" type="sibTrans" cxnId="{BBAD009A-F048-495C-BA00-0FD3D2418689}">
      <dgm:prSet/>
      <dgm:spPr/>
      <dgm:t>
        <a:bodyPr/>
        <a:lstStyle/>
        <a:p>
          <a:endParaRPr lang="pt-BR"/>
        </a:p>
      </dgm:t>
    </dgm:pt>
    <dgm:pt modelId="{32608947-448E-4499-A432-5365174F999A}">
      <dgm:prSet phldrT="[Texto]"/>
      <dgm:spPr/>
      <dgm:t>
        <a:bodyPr/>
        <a:lstStyle/>
        <a:p>
          <a:r>
            <a:rPr lang="pt-BR" dirty="0" smtClean="0"/>
            <a:t>XVI - remuneração do serviço extraordinário superior, no mínimo, em </a:t>
          </a:r>
          <a:r>
            <a:rPr lang="pt-BR" dirty="0" err="1" smtClean="0"/>
            <a:t>cinqüenta</a:t>
          </a:r>
          <a:r>
            <a:rPr lang="pt-BR" dirty="0" smtClean="0"/>
            <a:t> por cento à do normal</a:t>
          </a:r>
          <a:endParaRPr lang="pt-BR" dirty="0"/>
        </a:p>
      </dgm:t>
    </dgm:pt>
    <dgm:pt modelId="{773FA7CC-0513-4AEB-B0AD-130694A53474}" type="parTrans" cxnId="{C11B90E7-DF67-4935-A7AA-A4B5038DF676}">
      <dgm:prSet/>
      <dgm:spPr/>
      <dgm:t>
        <a:bodyPr/>
        <a:lstStyle/>
        <a:p>
          <a:endParaRPr lang="pt-BR"/>
        </a:p>
      </dgm:t>
    </dgm:pt>
    <dgm:pt modelId="{E9571D96-0EB1-42E6-BE47-4C7A9C9BA77B}" type="sibTrans" cxnId="{C11B90E7-DF67-4935-A7AA-A4B5038DF676}">
      <dgm:prSet/>
      <dgm:spPr/>
      <dgm:t>
        <a:bodyPr/>
        <a:lstStyle/>
        <a:p>
          <a:endParaRPr lang="pt-BR"/>
        </a:p>
      </dgm:t>
    </dgm:pt>
    <dgm:pt modelId="{4BAEB061-029E-464F-AC07-1CEE67FE52D6}">
      <dgm:prSet phldrT="[Texto]"/>
      <dgm:spPr/>
      <dgm:t>
        <a:bodyPr/>
        <a:lstStyle/>
        <a:p>
          <a:r>
            <a:rPr lang="pt-BR" dirty="0" smtClean="0"/>
            <a:t>XVII - gozo de férias anuais remuneradas com, pelo menos, um terço a mais do que o salário norma</a:t>
          </a:r>
          <a:endParaRPr lang="pt-BR" dirty="0"/>
        </a:p>
      </dgm:t>
    </dgm:pt>
    <dgm:pt modelId="{FC3EB64D-5541-4D25-8EB6-7AEA6B6E3807}" type="parTrans" cxnId="{6A0CE66B-843A-4B19-8592-6D6809605D19}">
      <dgm:prSet/>
      <dgm:spPr/>
      <dgm:t>
        <a:bodyPr/>
        <a:lstStyle/>
        <a:p>
          <a:endParaRPr lang="pt-BR"/>
        </a:p>
      </dgm:t>
    </dgm:pt>
    <dgm:pt modelId="{3ECDD4C9-4173-45ED-AC72-020708FA56B3}" type="sibTrans" cxnId="{6A0CE66B-843A-4B19-8592-6D6809605D19}">
      <dgm:prSet/>
      <dgm:spPr/>
      <dgm:t>
        <a:bodyPr/>
        <a:lstStyle/>
        <a:p>
          <a:endParaRPr lang="pt-BR"/>
        </a:p>
      </dgm:t>
    </dgm:pt>
    <dgm:pt modelId="{A4A23095-B008-455F-BB93-A123FF17BF57}" type="pres">
      <dgm:prSet presAssocID="{1CC2FC21-5AC3-4570-88A9-84FF0B0C182B}" presName="linear" presStyleCnt="0">
        <dgm:presLayoutVars>
          <dgm:animLvl val="lvl"/>
          <dgm:resizeHandles val="exact"/>
        </dgm:presLayoutVars>
      </dgm:prSet>
      <dgm:spPr/>
      <dgm:t>
        <a:bodyPr/>
        <a:lstStyle/>
        <a:p>
          <a:endParaRPr lang="pt-BR"/>
        </a:p>
      </dgm:t>
    </dgm:pt>
    <dgm:pt modelId="{EA36B7B9-3596-4FA7-A429-4C3AE084A4F0}" type="pres">
      <dgm:prSet presAssocID="{89957284-7BD9-4D82-AC5A-2FD980ED3FA2}" presName="parentText" presStyleLbl="node1" presStyleIdx="0" presStyleCnt="6">
        <dgm:presLayoutVars>
          <dgm:chMax val="0"/>
          <dgm:bulletEnabled val="1"/>
        </dgm:presLayoutVars>
      </dgm:prSet>
      <dgm:spPr/>
      <dgm:t>
        <a:bodyPr/>
        <a:lstStyle/>
        <a:p>
          <a:endParaRPr lang="pt-BR"/>
        </a:p>
      </dgm:t>
    </dgm:pt>
    <dgm:pt modelId="{1154D430-C4A2-4C9E-A325-A618B1843D6B}" type="pres">
      <dgm:prSet presAssocID="{2391317E-B11D-4DAD-BDC6-4B2039EBC1BF}" presName="spacer" presStyleCnt="0"/>
      <dgm:spPr/>
    </dgm:pt>
    <dgm:pt modelId="{3FC305B3-F9AC-4EF1-956D-363F2310BAE9}" type="pres">
      <dgm:prSet presAssocID="{5968584B-FF48-4369-B821-7368D2E02F31}" presName="parentText" presStyleLbl="node1" presStyleIdx="1" presStyleCnt="6">
        <dgm:presLayoutVars>
          <dgm:chMax val="0"/>
          <dgm:bulletEnabled val="1"/>
        </dgm:presLayoutVars>
      </dgm:prSet>
      <dgm:spPr/>
      <dgm:t>
        <a:bodyPr/>
        <a:lstStyle/>
        <a:p>
          <a:endParaRPr lang="pt-BR"/>
        </a:p>
      </dgm:t>
    </dgm:pt>
    <dgm:pt modelId="{26808D73-3BD9-4ECD-B3D0-2C63E6F42AAD}" type="pres">
      <dgm:prSet presAssocID="{28FC8DB8-561A-486A-BACA-5BD0ACBB9A3D}" presName="spacer" presStyleCnt="0"/>
      <dgm:spPr/>
    </dgm:pt>
    <dgm:pt modelId="{818FF14F-D884-43A5-9472-7BC1233F353A}" type="pres">
      <dgm:prSet presAssocID="{DAFDA684-EE77-44EF-B579-8B70CD66AE7D}" presName="parentText" presStyleLbl="node1" presStyleIdx="2" presStyleCnt="6">
        <dgm:presLayoutVars>
          <dgm:chMax val="0"/>
          <dgm:bulletEnabled val="1"/>
        </dgm:presLayoutVars>
      </dgm:prSet>
      <dgm:spPr/>
      <dgm:t>
        <a:bodyPr/>
        <a:lstStyle/>
        <a:p>
          <a:endParaRPr lang="pt-BR"/>
        </a:p>
      </dgm:t>
    </dgm:pt>
    <dgm:pt modelId="{40B1D85F-1A4A-42D4-9BCF-62F386B64CE3}" type="pres">
      <dgm:prSet presAssocID="{4C521731-62C3-456A-8D51-F97A9DF7AFA8}" presName="spacer" presStyleCnt="0"/>
      <dgm:spPr/>
    </dgm:pt>
    <dgm:pt modelId="{FB1C9717-DE24-4CE9-B8AE-2DE05E0CFAF4}" type="pres">
      <dgm:prSet presAssocID="{443ED9FB-975E-4B36-A68A-97413EC61B4B}" presName="parentText" presStyleLbl="node1" presStyleIdx="3" presStyleCnt="6">
        <dgm:presLayoutVars>
          <dgm:chMax val="0"/>
          <dgm:bulletEnabled val="1"/>
        </dgm:presLayoutVars>
      </dgm:prSet>
      <dgm:spPr/>
      <dgm:t>
        <a:bodyPr/>
        <a:lstStyle/>
        <a:p>
          <a:endParaRPr lang="pt-BR"/>
        </a:p>
      </dgm:t>
    </dgm:pt>
    <dgm:pt modelId="{E9086322-3C23-4BA8-99AC-304FFB5B5056}" type="pres">
      <dgm:prSet presAssocID="{4C11AB4B-CEBF-4047-A849-8D271911562F}" presName="spacer" presStyleCnt="0"/>
      <dgm:spPr/>
    </dgm:pt>
    <dgm:pt modelId="{08A51A01-0328-43D6-80DA-D7732454F382}" type="pres">
      <dgm:prSet presAssocID="{32608947-448E-4499-A432-5365174F999A}" presName="parentText" presStyleLbl="node1" presStyleIdx="4" presStyleCnt="6">
        <dgm:presLayoutVars>
          <dgm:chMax val="0"/>
          <dgm:bulletEnabled val="1"/>
        </dgm:presLayoutVars>
      </dgm:prSet>
      <dgm:spPr/>
      <dgm:t>
        <a:bodyPr/>
        <a:lstStyle/>
        <a:p>
          <a:endParaRPr lang="pt-BR"/>
        </a:p>
      </dgm:t>
    </dgm:pt>
    <dgm:pt modelId="{688C4ECF-6514-49D3-9B44-2CD0FB9FFB1F}" type="pres">
      <dgm:prSet presAssocID="{E9571D96-0EB1-42E6-BE47-4C7A9C9BA77B}" presName="spacer" presStyleCnt="0"/>
      <dgm:spPr/>
    </dgm:pt>
    <dgm:pt modelId="{D98BBB56-BA47-4EE0-B05C-31CF07C17E5A}" type="pres">
      <dgm:prSet presAssocID="{4BAEB061-029E-464F-AC07-1CEE67FE52D6}" presName="parentText" presStyleLbl="node1" presStyleIdx="5" presStyleCnt="6">
        <dgm:presLayoutVars>
          <dgm:chMax val="0"/>
          <dgm:bulletEnabled val="1"/>
        </dgm:presLayoutVars>
      </dgm:prSet>
      <dgm:spPr/>
      <dgm:t>
        <a:bodyPr/>
        <a:lstStyle/>
        <a:p>
          <a:endParaRPr lang="pt-BR"/>
        </a:p>
      </dgm:t>
    </dgm:pt>
  </dgm:ptLst>
  <dgm:cxnLst>
    <dgm:cxn modelId="{73D5ED29-2252-4C13-BDA5-79B9FDE75E7B}" type="presOf" srcId="{443ED9FB-975E-4B36-A68A-97413EC61B4B}" destId="{FB1C9717-DE24-4CE9-B8AE-2DE05E0CFAF4}" srcOrd="0" destOrd="0" presId="urn:microsoft.com/office/officeart/2005/8/layout/vList2"/>
    <dgm:cxn modelId="{025526B2-8A98-4694-84A1-F7F9D58D8BAF}" srcId="{1CC2FC21-5AC3-4570-88A9-84FF0B0C182B}" destId="{DAFDA684-EE77-44EF-B579-8B70CD66AE7D}" srcOrd="2" destOrd="0" parTransId="{92C327B7-2FD1-4E2D-9052-93595940B71F}" sibTransId="{4C521731-62C3-456A-8D51-F97A9DF7AFA8}"/>
    <dgm:cxn modelId="{6C1AD1D1-11E0-42DC-85D5-98D7E328B11B}" type="presOf" srcId="{4BAEB061-029E-464F-AC07-1CEE67FE52D6}" destId="{D98BBB56-BA47-4EE0-B05C-31CF07C17E5A}" srcOrd="0" destOrd="0" presId="urn:microsoft.com/office/officeart/2005/8/layout/vList2"/>
    <dgm:cxn modelId="{83C19ACE-3CB5-45F1-A6C6-F3E9146F2F23}" type="presOf" srcId="{89957284-7BD9-4D82-AC5A-2FD980ED3FA2}" destId="{EA36B7B9-3596-4FA7-A429-4C3AE084A4F0}" srcOrd="0" destOrd="0" presId="urn:microsoft.com/office/officeart/2005/8/layout/vList2"/>
    <dgm:cxn modelId="{ED2FA915-28A6-41EA-8B0D-DAE21CD831F8}" srcId="{1CC2FC21-5AC3-4570-88A9-84FF0B0C182B}" destId="{5968584B-FF48-4369-B821-7368D2E02F31}" srcOrd="1" destOrd="0" parTransId="{50F8AECA-F5C7-486B-A4EE-33450A3F6253}" sibTransId="{28FC8DB8-561A-486A-BACA-5BD0ACBB9A3D}"/>
    <dgm:cxn modelId="{635781C5-E6DE-4F3E-8317-1096FAF6CCCA}" type="presOf" srcId="{DAFDA684-EE77-44EF-B579-8B70CD66AE7D}" destId="{818FF14F-D884-43A5-9472-7BC1233F353A}" srcOrd="0" destOrd="0" presId="urn:microsoft.com/office/officeart/2005/8/layout/vList2"/>
    <dgm:cxn modelId="{397BC9F0-7A9B-46A8-9091-DF1168FB0AC7}" srcId="{1CC2FC21-5AC3-4570-88A9-84FF0B0C182B}" destId="{89957284-7BD9-4D82-AC5A-2FD980ED3FA2}" srcOrd="0" destOrd="0" parTransId="{8C4FF1B4-B6C3-47A6-8BC0-19B4256CEFDE}" sibTransId="{2391317E-B11D-4DAD-BDC6-4B2039EBC1BF}"/>
    <dgm:cxn modelId="{8AAA3323-B224-48EB-88C3-CE29516A898A}" type="presOf" srcId="{1CC2FC21-5AC3-4570-88A9-84FF0B0C182B}" destId="{A4A23095-B008-455F-BB93-A123FF17BF57}" srcOrd="0" destOrd="0" presId="urn:microsoft.com/office/officeart/2005/8/layout/vList2"/>
    <dgm:cxn modelId="{84D42CBA-DE0A-494B-9EB4-B51AF2FA9AE2}" type="presOf" srcId="{5968584B-FF48-4369-B821-7368D2E02F31}" destId="{3FC305B3-F9AC-4EF1-956D-363F2310BAE9}" srcOrd="0" destOrd="0" presId="urn:microsoft.com/office/officeart/2005/8/layout/vList2"/>
    <dgm:cxn modelId="{AD861733-5C8B-4111-B03A-697660FABA82}" type="presOf" srcId="{32608947-448E-4499-A432-5365174F999A}" destId="{08A51A01-0328-43D6-80DA-D7732454F382}" srcOrd="0" destOrd="0" presId="urn:microsoft.com/office/officeart/2005/8/layout/vList2"/>
    <dgm:cxn modelId="{6A0CE66B-843A-4B19-8592-6D6809605D19}" srcId="{1CC2FC21-5AC3-4570-88A9-84FF0B0C182B}" destId="{4BAEB061-029E-464F-AC07-1CEE67FE52D6}" srcOrd="5" destOrd="0" parTransId="{FC3EB64D-5541-4D25-8EB6-7AEA6B6E3807}" sibTransId="{3ECDD4C9-4173-45ED-AC72-020708FA56B3}"/>
    <dgm:cxn modelId="{BBAD009A-F048-495C-BA00-0FD3D2418689}" srcId="{1CC2FC21-5AC3-4570-88A9-84FF0B0C182B}" destId="{443ED9FB-975E-4B36-A68A-97413EC61B4B}" srcOrd="3" destOrd="0" parTransId="{3AEF9F0A-7FE0-4FCD-AA58-B2D593F4EB23}" sibTransId="{4C11AB4B-CEBF-4047-A849-8D271911562F}"/>
    <dgm:cxn modelId="{C11B90E7-DF67-4935-A7AA-A4B5038DF676}" srcId="{1CC2FC21-5AC3-4570-88A9-84FF0B0C182B}" destId="{32608947-448E-4499-A432-5365174F999A}" srcOrd="4" destOrd="0" parTransId="{773FA7CC-0513-4AEB-B0AD-130694A53474}" sibTransId="{E9571D96-0EB1-42E6-BE47-4C7A9C9BA77B}"/>
    <dgm:cxn modelId="{901946AA-3414-4CDB-8BD7-F9F10FBA214A}" type="presParOf" srcId="{A4A23095-B008-455F-BB93-A123FF17BF57}" destId="{EA36B7B9-3596-4FA7-A429-4C3AE084A4F0}" srcOrd="0" destOrd="0" presId="urn:microsoft.com/office/officeart/2005/8/layout/vList2"/>
    <dgm:cxn modelId="{D6B0C5AF-6DF4-4E60-954A-3F603167FA00}" type="presParOf" srcId="{A4A23095-B008-455F-BB93-A123FF17BF57}" destId="{1154D430-C4A2-4C9E-A325-A618B1843D6B}" srcOrd="1" destOrd="0" presId="urn:microsoft.com/office/officeart/2005/8/layout/vList2"/>
    <dgm:cxn modelId="{ABE2806D-F512-464A-B6D4-7C4AA2CE7E02}" type="presParOf" srcId="{A4A23095-B008-455F-BB93-A123FF17BF57}" destId="{3FC305B3-F9AC-4EF1-956D-363F2310BAE9}" srcOrd="2" destOrd="0" presId="urn:microsoft.com/office/officeart/2005/8/layout/vList2"/>
    <dgm:cxn modelId="{8BECC432-6F0B-4BDC-B318-2851B55FD581}" type="presParOf" srcId="{A4A23095-B008-455F-BB93-A123FF17BF57}" destId="{26808D73-3BD9-4ECD-B3D0-2C63E6F42AAD}" srcOrd="3" destOrd="0" presId="urn:microsoft.com/office/officeart/2005/8/layout/vList2"/>
    <dgm:cxn modelId="{8DE2105E-BE87-4A93-AB6B-2899500DE7D8}" type="presParOf" srcId="{A4A23095-B008-455F-BB93-A123FF17BF57}" destId="{818FF14F-D884-43A5-9472-7BC1233F353A}" srcOrd="4" destOrd="0" presId="urn:microsoft.com/office/officeart/2005/8/layout/vList2"/>
    <dgm:cxn modelId="{3D2BEC57-E8AD-4CD7-843D-9F8A3BD58FF6}" type="presParOf" srcId="{A4A23095-B008-455F-BB93-A123FF17BF57}" destId="{40B1D85F-1A4A-42D4-9BCF-62F386B64CE3}" srcOrd="5" destOrd="0" presId="urn:microsoft.com/office/officeart/2005/8/layout/vList2"/>
    <dgm:cxn modelId="{FE7DB7C8-DA8A-4FEE-B561-1FA728BEBD14}" type="presParOf" srcId="{A4A23095-B008-455F-BB93-A123FF17BF57}" destId="{FB1C9717-DE24-4CE9-B8AE-2DE05E0CFAF4}" srcOrd="6" destOrd="0" presId="urn:microsoft.com/office/officeart/2005/8/layout/vList2"/>
    <dgm:cxn modelId="{6A841503-4BA4-4E82-A6B2-FBDEDF8D5A35}" type="presParOf" srcId="{A4A23095-B008-455F-BB93-A123FF17BF57}" destId="{E9086322-3C23-4BA8-99AC-304FFB5B5056}" srcOrd="7" destOrd="0" presId="urn:microsoft.com/office/officeart/2005/8/layout/vList2"/>
    <dgm:cxn modelId="{31EBEFF4-1D57-46BB-B68D-C6A79A0BBFD6}" type="presParOf" srcId="{A4A23095-B008-455F-BB93-A123FF17BF57}" destId="{08A51A01-0328-43D6-80DA-D7732454F382}" srcOrd="8" destOrd="0" presId="urn:microsoft.com/office/officeart/2005/8/layout/vList2"/>
    <dgm:cxn modelId="{3ADA770E-9A6B-4D25-B4EC-F6FA29206AFB}" type="presParOf" srcId="{A4A23095-B008-455F-BB93-A123FF17BF57}" destId="{688C4ECF-6514-49D3-9B44-2CD0FB9FFB1F}" srcOrd="9" destOrd="0" presId="urn:microsoft.com/office/officeart/2005/8/layout/vList2"/>
    <dgm:cxn modelId="{53D08635-4F44-47B5-B33D-BBED489E92FB}" type="presParOf" srcId="{A4A23095-B008-455F-BB93-A123FF17BF57}" destId="{D98BBB56-BA47-4EE0-B05C-31CF07C17E5A}"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B418B52-7978-4703-9603-EAD37DFF878D}" type="doc">
      <dgm:prSet loTypeId="urn:microsoft.com/office/officeart/2005/8/layout/default#11" loCatId="list" qsTypeId="urn:microsoft.com/office/officeart/2005/8/quickstyle/simple1" qsCatId="simple" csTypeId="urn:microsoft.com/office/officeart/2005/8/colors/accent3_1" csCatId="accent3" phldr="1"/>
      <dgm:spPr/>
      <dgm:t>
        <a:bodyPr/>
        <a:lstStyle/>
        <a:p>
          <a:endParaRPr lang="pt-BR"/>
        </a:p>
      </dgm:t>
    </dgm:pt>
    <dgm:pt modelId="{6468F299-8580-4C7D-8C70-472FE0BAFE38}">
      <dgm:prSet phldrT="[Texto]"/>
      <dgm:spPr/>
      <dgm:t>
        <a:bodyPr/>
        <a:lstStyle/>
        <a:p>
          <a:r>
            <a:rPr lang="pt-BR" dirty="0" smtClean="0"/>
            <a:t>XVIII - licença à gestante, sem prejuízo do emprego e do salário, com a duração de cento e vinte dias</a:t>
          </a:r>
          <a:endParaRPr lang="pt-BR" dirty="0"/>
        </a:p>
      </dgm:t>
    </dgm:pt>
    <dgm:pt modelId="{45A56251-B503-4C58-B52D-8B7157DA9439}" type="parTrans" cxnId="{BA7E19D2-5C62-48B5-9F28-FB5A33AA7D61}">
      <dgm:prSet/>
      <dgm:spPr/>
      <dgm:t>
        <a:bodyPr/>
        <a:lstStyle/>
        <a:p>
          <a:endParaRPr lang="pt-BR"/>
        </a:p>
      </dgm:t>
    </dgm:pt>
    <dgm:pt modelId="{5B293EC2-B881-458F-9CA5-1BBBBB1D6BCF}" type="sibTrans" cxnId="{BA7E19D2-5C62-48B5-9F28-FB5A33AA7D61}">
      <dgm:prSet/>
      <dgm:spPr/>
      <dgm:t>
        <a:bodyPr/>
        <a:lstStyle/>
        <a:p>
          <a:endParaRPr lang="pt-BR"/>
        </a:p>
      </dgm:t>
    </dgm:pt>
    <dgm:pt modelId="{8F9AE861-91D1-4AEE-BA91-1AA9478F5697}">
      <dgm:prSet phldrT="[Texto]"/>
      <dgm:spPr/>
      <dgm:t>
        <a:bodyPr/>
        <a:lstStyle/>
        <a:p>
          <a:r>
            <a:rPr lang="pt-BR" dirty="0" smtClean="0"/>
            <a:t>XIX - </a:t>
          </a:r>
          <a:r>
            <a:rPr lang="pt-BR" dirty="0" err="1" smtClean="0"/>
            <a:t>licença-paternidade</a:t>
          </a:r>
          <a:r>
            <a:rPr lang="pt-BR" dirty="0" smtClean="0"/>
            <a:t>, nos termos fixados em lei</a:t>
          </a:r>
          <a:endParaRPr lang="pt-BR" dirty="0"/>
        </a:p>
      </dgm:t>
    </dgm:pt>
    <dgm:pt modelId="{B3F348C0-36E7-478B-920B-AC920E43D26B}" type="parTrans" cxnId="{7F4DC489-AA69-40A5-BB1D-F6D7D7EAE8DE}">
      <dgm:prSet/>
      <dgm:spPr/>
      <dgm:t>
        <a:bodyPr/>
        <a:lstStyle/>
        <a:p>
          <a:endParaRPr lang="pt-BR"/>
        </a:p>
      </dgm:t>
    </dgm:pt>
    <dgm:pt modelId="{2BA5EBA4-96F2-48CE-BFD7-FA09ECD72ECA}" type="sibTrans" cxnId="{7F4DC489-AA69-40A5-BB1D-F6D7D7EAE8DE}">
      <dgm:prSet/>
      <dgm:spPr/>
      <dgm:t>
        <a:bodyPr/>
        <a:lstStyle/>
        <a:p>
          <a:endParaRPr lang="pt-BR"/>
        </a:p>
      </dgm:t>
    </dgm:pt>
    <dgm:pt modelId="{93B49906-6C34-4095-8B9F-A419B07DEEB7}">
      <dgm:prSet phldrT="[Texto]"/>
      <dgm:spPr/>
      <dgm:t>
        <a:bodyPr/>
        <a:lstStyle/>
        <a:p>
          <a:r>
            <a:rPr lang="pt-BR" dirty="0" smtClean="0"/>
            <a:t>XX - proteção do mercado de trabalho da mulher, mediante incentivos específicos, nos termos da lei</a:t>
          </a:r>
          <a:endParaRPr lang="pt-BR" dirty="0"/>
        </a:p>
      </dgm:t>
    </dgm:pt>
    <dgm:pt modelId="{734919D1-7EE6-4E01-A7B5-261793A19B82}" type="parTrans" cxnId="{BE767150-7A47-496F-A681-CBDEEBBF411C}">
      <dgm:prSet/>
      <dgm:spPr/>
      <dgm:t>
        <a:bodyPr/>
        <a:lstStyle/>
        <a:p>
          <a:endParaRPr lang="pt-BR"/>
        </a:p>
      </dgm:t>
    </dgm:pt>
    <dgm:pt modelId="{724C5004-9FE1-4FF6-9FE8-0990663C48A3}" type="sibTrans" cxnId="{BE767150-7A47-496F-A681-CBDEEBBF411C}">
      <dgm:prSet/>
      <dgm:spPr/>
      <dgm:t>
        <a:bodyPr/>
        <a:lstStyle/>
        <a:p>
          <a:endParaRPr lang="pt-BR"/>
        </a:p>
      </dgm:t>
    </dgm:pt>
    <dgm:pt modelId="{95A7E8E4-DBD4-4B8F-97CA-2D749765B8B2}">
      <dgm:prSet phldrT="[Texto]"/>
      <dgm:spPr/>
      <dgm:t>
        <a:bodyPr/>
        <a:lstStyle/>
        <a:p>
          <a:r>
            <a:rPr lang="pt-BR" dirty="0" smtClean="0"/>
            <a:t>XXI - aviso prévio proporcional ao tempo de serviço, sendo no mínimo de trinta dias, nos termos da lei</a:t>
          </a:r>
          <a:endParaRPr lang="pt-BR" dirty="0"/>
        </a:p>
      </dgm:t>
    </dgm:pt>
    <dgm:pt modelId="{9CD4934D-6987-4E1D-85DB-F0F92D869ECF}" type="parTrans" cxnId="{366E2251-B9EC-4CC9-B94A-A22DA5D82E03}">
      <dgm:prSet/>
      <dgm:spPr/>
      <dgm:t>
        <a:bodyPr/>
        <a:lstStyle/>
        <a:p>
          <a:endParaRPr lang="pt-BR"/>
        </a:p>
      </dgm:t>
    </dgm:pt>
    <dgm:pt modelId="{E8C2DE8B-EF50-434A-832C-7982804F957F}" type="sibTrans" cxnId="{366E2251-B9EC-4CC9-B94A-A22DA5D82E03}">
      <dgm:prSet/>
      <dgm:spPr/>
      <dgm:t>
        <a:bodyPr/>
        <a:lstStyle/>
        <a:p>
          <a:endParaRPr lang="pt-BR"/>
        </a:p>
      </dgm:t>
    </dgm:pt>
    <dgm:pt modelId="{DF78B572-B083-43BE-9785-60CCE41ECF64}">
      <dgm:prSet phldrT="[Texto]"/>
      <dgm:spPr/>
      <dgm:t>
        <a:bodyPr/>
        <a:lstStyle/>
        <a:p>
          <a:r>
            <a:rPr lang="pt-BR" dirty="0" smtClean="0"/>
            <a:t>XXII - redução dos riscos inerentes ao trabalho, por meio de normas de saúde, higiene e segurança</a:t>
          </a:r>
          <a:endParaRPr lang="pt-BR" dirty="0"/>
        </a:p>
      </dgm:t>
    </dgm:pt>
    <dgm:pt modelId="{20A79C04-1D1E-4C59-B3BF-365165A18A0F}" type="parTrans" cxnId="{ACA18C3C-96AB-4BE9-BF72-41C13FCC8A1A}">
      <dgm:prSet/>
      <dgm:spPr/>
      <dgm:t>
        <a:bodyPr/>
        <a:lstStyle/>
        <a:p>
          <a:endParaRPr lang="pt-BR"/>
        </a:p>
      </dgm:t>
    </dgm:pt>
    <dgm:pt modelId="{BF2F936D-7A4C-4BCF-B6A5-BD83AC65802C}" type="sibTrans" cxnId="{ACA18C3C-96AB-4BE9-BF72-41C13FCC8A1A}">
      <dgm:prSet/>
      <dgm:spPr/>
      <dgm:t>
        <a:bodyPr/>
        <a:lstStyle/>
        <a:p>
          <a:endParaRPr lang="pt-BR"/>
        </a:p>
      </dgm:t>
    </dgm:pt>
    <dgm:pt modelId="{175E954A-D49D-43DA-88FE-F1D49DCB347C}">
      <dgm:prSet phldrT="[Texto]"/>
      <dgm:spPr/>
      <dgm:t>
        <a:bodyPr/>
        <a:lstStyle/>
        <a:p>
          <a:r>
            <a:rPr lang="pt-BR" dirty="0" smtClean="0"/>
            <a:t>XXIII - adicional de remuneração para as atividades penosas, insalubres ou perigosas, na forma da lei</a:t>
          </a:r>
          <a:endParaRPr lang="pt-BR" dirty="0"/>
        </a:p>
      </dgm:t>
    </dgm:pt>
    <dgm:pt modelId="{76C44F4C-2DDD-43E8-B8F6-6AF5C6BA8ABD}" type="parTrans" cxnId="{8DFD4029-79EF-46B5-976A-BEA560FC2E5F}">
      <dgm:prSet/>
      <dgm:spPr/>
      <dgm:t>
        <a:bodyPr/>
        <a:lstStyle/>
        <a:p>
          <a:endParaRPr lang="pt-BR"/>
        </a:p>
      </dgm:t>
    </dgm:pt>
    <dgm:pt modelId="{CBA25547-445E-41A0-8117-1BCE85923E86}" type="sibTrans" cxnId="{8DFD4029-79EF-46B5-976A-BEA560FC2E5F}">
      <dgm:prSet/>
      <dgm:spPr/>
      <dgm:t>
        <a:bodyPr/>
        <a:lstStyle/>
        <a:p>
          <a:endParaRPr lang="pt-BR"/>
        </a:p>
      </dgm:t>
    </dgm:pt>
    <dgm:pt modelId="{5450AE94-1818-4938-985A-7E796C001599}">
      <dgm:prSet/>
      <dgm:spPr/>
      <dgm:t>
        <a:bodyPr/>
        <a:lstStyle/>
        <a:p>
          <a:r>
            <a:rPr lang="pt-BR" smtClean="0"/>
            <a:t>XXIV - aposentadoria</a:t>
          </a:r>
          <a:endParaRPr lang="pt-BR"/>
        </a:p>
      </dgm:t>
    </dgm:pt>
    <dgm:pt modelId="{F6DE4E6E-F3C6-43E4-9843-B4A1729CACFC}" type="parTrans" cxnId="{9690D286-55AA-412E-B632-98BC67C069C7}">
      <dgm:prSet/>
      <dgm:spPr/>
      <dgm:t>
        <a:bodyPr/>
        <a:lstStyle/>
        <a:p>
          <a:endParaRPr lang="pt-BR"/>
        </a:p>
      </dgm:t>
    </dgm:pt>
    <dgm:pt modelId="{D3289CF7-0532-42F6-AE1B-BC6C08BC039E}" type="sibTrans" cxnId="{9690D286-55AA-412E-B632-98BC67C069C7}">
      <dgm:prSet/>
      <dgm:spPr/>
      <dgm:t>
        <a:bodyPr/>
        <a:lstStyle/>
        <a:p>
          <a:endParaRPr lang="pt-BR"/>
        </a:p>
      </dgm:t>
    </dgm:pt>
    <dgm:pt modelId="{EF42EE65-68DC-44DE-8DC1-D8EA4583F72A}">
      <dgm:prSet/>
      <dgm:spPr/>
      <dgm:t>
        <a:bodyPr/>
        <a:lstStyle/>
        <a:p>
          <a:r>
            <a:rPr lang="pt-BR" smtClean="0"/>
            <a:t>XXV - assistência gratuita aos filhos e dependentes desde o nascimento até 5 (cinco) anos de idade em creches e pré-escolas</a:t>
          </a:r>
        </a:p>
      </dgm:t>
    </dgm:pt>
    <dgm:pt modelId="{C0CCBA95-4068-49D5-9167-65CA444A4BE5}" type="parTrans" cxnId="{4DE68F04-F760-4084-8EB3-4EC9B3AF887A}">
      <dgm:prSet/>
      <dgm:spPr/>
      <dgm:t>
        <a:bodyPr/>
        <a:lstStyle/>
        <a:p>
          <a:endParaRPr lang="pt-BR"/>
        </a:p>
      </dgm:t>
    </dgm:pt>
    <dgm:pt modelId="{A02CD33A-5C22-43AB-9312-49AF238A2C9A}" type="sibTrans" cxnId="{4DE68F04-F760-4084-8EB3-4EC9B3AF887A}">
      <dgm:prSet/>
      <dgm:spPr/>
      <dgm:t>
        <a:bodyPr/>
        <a:lstStyle/>
        <a:p>
          <a:endParaRPr lang="pt-BR"/>
        </a:p>
      </dgm:t>
    </dgm:pt>
    <dgm:pt modelId="{D88AFB0F-0474-4CCC-851B-660CEA46F5D2}">
      <dgm:prSet/>
      <dgm:spPr/>
      <dgm:t>
        <a:bodyPr/>
        <a:lstStyle/>
        <a:p>
          <a:r>
            <a:rPr lang="pt-BR" smtClean="0"/>
            <a:t>XXVI - reconhecimento das convenções e acordos coletivos de trabalho</a:t>
          </a:r>
        </a:p>
      </dgm:t>
    </dgm:pt>
    <dgm:pt modelId="{4E5FF2B7-E99C-4E86-B74E-BEDFF28BFDC3}" type="parTrans" cxnId="{77890F21-F5B2-44EB-BA3F-2090D8F252F0}">
      <dgm:prSet/>
      <dgm:spPr/>
      <dgm:t>
        <a:bodyPr/>
        <a:lstStyle/>
        <a:p>
          <a:endParaRPr lang="pt-BR"/>
        </a:p>
      </dgm:t>
    </dgm:pt>
    <dgm:pt modelId="{7389033C-E573-48DF-8F80-AD581AF1893A}" type="sibTrans" cxnId="{77890F21-F5B2-44EB-BA3F-2090D8F252F0}">
      <dgm:prSet/>
      <dgm:spPr/>
      <dgm:t>
        <a:bodyPr/>
        <a:lstStyle/>
        <a:p>
          <a:endParaRPr lang="pt-BR"/>
        </a:p>
      </dgm:t>
    </dgm:pt>
    <dgm:pt modelId="{4734530A-D884-410B-B1C0-BC51733B9726}" type="pres">
      <dgm:prSet presAssocID="{DB418B52-7978-4703-9603-EAD37DFF878D}" presName="diagram" presStyleCnt="0">
        <dgm:presLayoutVars>
          <dgm:dir/>
          <dgm:resizeHandles val="exact"/>
        </dgm:presLayoutVars>
      </dgm:prSet>
      <dgm:spPr/>
      <dgm:t>
        <a:bodyPr/>
        <a:lstStyle/>
        <a:p>
          <a:endParaRPr lang="pt-BR"/>
        </a:p>
      </dgm:t>
    </dgm:pt>
    <dgm:pt modelId="{0165B0F6-1C2C-499C-BBF0-E46778459EC6}" type="pres">
      <dgm:prSet presAssocID="{6468F299-8580-4C7D-8C70-472FE0BAFE38}" presName="node" presStyleLbl="node1" presStyleIdx="0" presStyleCnt="9">
        <dgm:presLayoutVars>
          <dgm:bulletEnabled val="1"/>
        </dgm:presLayoutVars>
      </dgm:prSet>
      <dgm:spPr/>
      <dgm:t>
        <a:bodyPr/>
        <a:lstStyle/>
        <a:p>
          <a:endParaRPr lang="pt-BR"/>
        </a:p>
      </dgm:t>
    </dgm:pt>
    <dgm:pt modelId="{28D77223-C679-42D4-A5DE-726977FB915E}" type="pres">
      <dgm:prSet presAssocID="{5B293EC2-B881-458F-9CA5-1BBBBB1D6BCF}" presName="sibTrans" presStyleCnt="0"/>
      <dgm:spPr/>
    </dgm:pt>
    <dgm:pt modelId="{B6C9E9A6-DEEF-4B74-8A5A-9DC94FFC9E5E}" type="pres">
      <dgm:prSet presAssocID="{8F9AE861-91D1-4AEE-BA91-1AA9478F5697}" presName="node" presStyleLbl="node1" presStyleIdx="1" presStyleCnt="9">
        <dgm:presLayoutVars>
          <dgm:bulletEnabled val="1"/>
        </dgm:presLayoutVars>
      </dgm:prSet>
      <dgm:spPr/>
      <dgm:t>
        <a:bodyPr/>
        <a:lstStyle/>
        <a:p>
          <a:endParaRPr lang="pt-BR"/>
        </a:p>
      </dgm:t>
    </dgm:pt>
    <dgm:pt modelId="{FB6D6F43-D972-4123-A31B-0ACB90FC4665}" type="pres">
      <dgm:prSet presAssocID="{2BA5EBA4-96F2-48CE-BFD7-FA09ECD72ECA}" presName="sibTrans" presStyleCnt="0"/>
      <dgm:spPr/>
    </dgm:pt>
    <dgm:pt modelId="{2DA14BE5-D53D-4853-A871-F0C5EC6F0AA5}" type="pres">
      <dgm:prSet presAssocID="{93B49906-6C34-4095-8B9F-A419B07DEEB7}" presName="node" presStyleLbl="node1" presStyleIdx="2" presStyleCnt="9">
        <dgm:presLayoutVars>
          <dgm:bulletEnabled val="1"/>
        </dgm:presLayoutVars>
      </dgm:prSet>
      <dgm:spPr/>
      <dgm:t>
        <a:bodyPr/>
        <a:lstStyle/>
        <a:p>
          <a:endParaRPr lang="pt-BR"/>
        </a:p>
      </dgm:t>
    </dgm:pt>
    <dgm:pt modelId="{9B97B422-70F0-4EF9-A790-F4E201D8AF03}" type="pres">
      <dgm:prSet presAssocID="{724C5004-9FE1-4FF6-9FE8-0990663C48A3}" presName="sibTrans" presStyleCnt="0"/>
      <dgm:spPr/>
    </dgm:pt>
    <dgm:pt modelId="{EE248545-4025-467C-97D1-E537AE8B8973}" type="pres">
      <dgm:prSet presAssocID="{95A7E8E4-DBD4-4B8F-97CA-2D749765B8B2}" presName="node" presStyleLbl="node1" presStyleIdx="3" presStyleCnt="9">
        <dgm:presLayoutVars>
          <dgm:bulletEnabled val="1"/>
        </dgm:presLayoutVars>
      </dgm:prSet>
      <dgm:spPr/>
      <dgm:t>
        <a:bodyPr/>
        <a:lstStyle/>
        <a:p>
          <a:endParaRPr lang="pt-BR"/>
        </a:p>
      </dgm:t>
    </dgm:pt>
    <dgm:pt modelId="{88523881-D8A7-48B5-A80D-C1AE729A059C}" type="pres">
      <dgm:prSet presAssocID="{E8C2DE8B-EF50-434A-832C-7982804F957F}" presName="sibTrans" presStyleCnt="0"/>
      <dgm:spPr/>
    </dgm:pt>
    <dgm:pt modelId="{372ECBF0-8514-4F8A-99AE-4FA29E1FEA04}" type="pres">
      <dgm:prSet presAssocID="{DF78B572-B083-43BE-9785-60CCE41ECF64}" presName="node" presStyleLbl="node1" presStyleIdx="4" presStyleCnt="9">
        <dgm:presLayoutVars>
          <dgm:bulletEnabled val="1"/>
        </dgm:presLayoutVars>
      </dgm:prSet>
      <dgm:spPr/>
      <dgm:t>
        <a:bodyPr/>
        <a:lstStyle/>
        <a:p>
          <a:endParaRPr lang="pt-BR"/>
        </a:p>
      </dgm:t>
    </dgm:pt>
    <dgm:pt modelId="{4751BA31-7581-4E51-B408-5058BB2C4757}" type="pres">
      <dgm:prSet presAssocID="{BF2F936D-7A4C-4BCF-B6A5-BD83AC65802C}" presName="sibTrans" presStyleCnt="0"/>
      <dgm:spPr/>
    </dgm:pt>
    <dgm:pt modelId="{BC0F3407-6A85-4EDA-9950-CE55CB4390FB}" type="pres">
      <dgm:prSet presAssocID="{175E954A-D49D-43DA-88FE-F1D49DCB347C}" presName="node" presStyleLbl="node1" presStyleIdx="5" presStyleCnt="9">
        <dgm:presLayoutVars>
          <dgm:bulletEnabled val="1"/>
        </dgm:presLayoutVars>
      </dgm:prSet>
      <dgm:spPr/>
      <dgm:t>
        <a:bodyPr/>
        <a:lstStyle/>
        <a:p>
          <a:endParaRPr lang="pt-BR"/>
        </a:p>
      </dgm:t>
    </dgm:pt>
    <dgm:pt modelId="{A6E1745E-0E44-41A1-80A9-0473322470B7}" type="pres">
      <dgm:prSet presAssocID="{CBA25547-445E-41A0-8117-1BCE85923E86}" presName="sibTrans" presStyleCnt="0"/>
      <dgm:spPr/>
    </dgm:pt>
    <dgm:pt modelId="{92099E1C-6E9A-43BC-BF1C-D9FBF081054F}" type="pres">
      <dgm:prSet presAssocID="{5450AE94-1818-4938-985A-7E796C001599}" presName="node" presStyleLbl="node1" presStyleIdx="6" presStyleCnt="9">
        <dgm:presLayoutVars>
          <dgm:bulletEnabled val="1"/>
        </dgm:presLayoutVars>
      </dgm:prSet>
      <dgm:spPr/>
      <dgm:t>
        <a:bodyPr/>
        <a:lstStyle/>
        <a:p>
          <a:endParaRPr lang="pt-BR"/>
        </a:p>
      </dgm:t>
    </dgm:pt>
    <dgm:pt modelId="{1AD592C8-B788-4E95-B6B5-EABF52C8C119}" type="pres">
      <dgm:prSet presAssocID="{D3289CF7-0532-42F6-AE1B-BC6C08BC039E}" presName="sibTrans" presStyleCnt="0"/>
      <dgm:spPr/>
    </dgm:pt>
    <dgm:pt modelId="{8AAD7586-9CD2-4077-8F68-F997135F02AC}" type="pres">
      <dgm:prSet presAssocID="{EF42EE65-68DC-44DE-8DC1-D8EA4583F72A}" presName="node" presStyleLbl="node1" presStyleIdx="7" presStyleCnt="9">
        <dgm:presLayoutVars>
          <dgm:bulletEnabled val="1"/>
        </dgm:presLayoutVars>
      </dgm:prSet>
      <dgm:spPr/>
      <dgm:t>
        <a:bodyPr/>
        <a:lstStyle/>
        <a:p>
          <a:endParaRPr lang="pt-BR"/>
        </a:p>
      </dgm:t>
    </dgm:pt>
    <dgm:pt modelId="{6D6BA9A1-3B29-4562-9442-94E20840B01B}" type="pres">
      <dgm:prSet presAssocID="{A02CD33A-5C22-43AB-9312-49AF238A2C9A}" presName="sibTrans" presStyleCnt="0"/>
      <dgm:spPr/>
    </dgm:pt>
    <dgm:pt modelId="{93A23112-6866-4A7A-9B8A-C51BB0DCF16B}" type="pres">
      <dgm:prSet presAssocID="{D88AFB0F-0474-4CCC-851B-660CEA46F5D2}" presName="node" presStyleLbl="node1" presStyleIdx="8" presStyleCnt="9">
        <dgm:presLayoutVars>
          <dgm:bulletEnabled val="1"/>
        </dgm:presLayoutVars>
      </dgm:prSet>
      <dgm:spPr/>
      <dgm:t>
        <a:bodyPr/>
        <a:lstStyle/>
        <a:p>
          <a:endParaRPr lang="pt-BR"/>
        </a:p>
      </dgm:t>
    </dgm:pt>
  </dgm:ptLst>
  <dgm:cxnLst>
    <dgm:cxn modelId="{4DE68F04-F760-4084-8EB3-4EC9B3AF887A}" srcId="{DB418B52-7978-4703-9603-EAD37DFF878D}" destId="{EF42EE65-68DC-44DE-8DC1-D8EA4583F72A}" srcOrd="7" destOrd="0" parTransId="{C0CCBA95-4068-49D5-9167-65CA444A4BE5}" sibTransId="{A02CD33A-5C22-43AB-9312-49AF238A2C9A}"/>
    <dgm:cxn modelId="{C7D4B88C-6E9D-4A97-BE68-AFE8ACEC726A}" type="presOf" srcId="{8F9AE861-91D1-4AEE-BA91-1AA9478F5697}" destId="{B6C9E9A6-DEEF-4B74-8A5A-9DC94FFC9E5E}" srcOrd="0" destOrd="0" presId="urn:microsoft.com/office/officeart/2005/8/layout/default#11"/>
    <dgm:cxn modelId="{F43C2F29-790F-4B09-A6FA-CDD676C3DEA3}" type="presOf" srcId="{93B49906-6C34-4095-8B9F-A419B07DEEB7}" destId="{2DA14BE5-D53D-4853-A871-F0C5EC6F0AA5}" srcOrd="0" destOrd="0" presId="urn:microsoft.com/office/officeart/2005/8/layout/default#11"/>
    <dgm:cxn modelId="{77890F21-F5B2-44EB-BA3F-2090D8F252F0}" srcId="{DB418B52-7978-4703-9603-EAD37DFF878D}" destId="{D88AFB0F-0474-4CCC-851B-660CEA46F5D2}" srcOrd="8" destOrd="0" parTransId="{4E5FF2B7-E99C-4E86-B74E-BEDFF28BFDC3}" sibTransId="{7389033C-E573-48DF-8F80-AD581AF1893A}"/>
    <dgm:cxn modelId="{1DAE8A97-76DF-42C6-BE75-5F32429C9FF0}" type="presOf" srcId="{DF78B572-B083-43BE-9785-60CCE41ECF64}" destId="{372ECBF0-8514-4F8A-99AE-4FA29E1FEA04}" srcOrd="0" destOrd="0" presId="urn:microsoft.com/office/officeart/2005/8/layout/default#11"/>
    <dgm:cxn modelId="{BA7E19D2-5C62-48B5-9F28-FB5A33AA7D61}" srcId="{DB418B52-7978-4703-9603-EAD37DFF878D}" destId="{6468F299-8580-4C7D-8C70-472FE0BAFE38}" srcOrd="0" destOrd="0" parTransId="{45A56251-B503-4C58-B52D-8B7157DA9439}" sibTransId="{5B293EC2-B881-458F-9CA5-1BBBBB1D6BCF}"/>
    <dgm:cxn modelId="{C09729F7-A3C3-418A-BD85-A4A48CD7902D}" type="presOf" srcId="{EF42EE65-68DC-44DE-8DC1-D8EA4583F72A}" destId="{8AAD7586-9CD2-4077-8F68-F997135F02AC}" srcOrd="0" destOrd="0" presId="urn:microsoft.com/office/officeart/2005/8/layout/default#11"/>
    <dgm:cxn modelId="{9690D286-55AA-412E-B632-98BC67C069C7}" srcId="{DB418B52-7978-4703-9603-EAD37DFF878D}" destId="{5450AE94-1818-4938-985A-7E796C001599}" srcOrd="6" destOrd="0" parTransId="{F6DE4E6E-F3C6-43E4-9843-B4A1729CACFC}" sibTransId="{D3289CF7-0532-42F6-AE1B-BC6C08BC039E}"/>
    <dgm:cxn modelId="{0AD79D4B-06F0-4841-B01A-A753A405E651}" type="presOf" srcId="{5450AE94-1818-4938-985A-7E796C001599}" destId="{92099E1C-6E9A-43BC-BF1C-D9FBF081054F}" srcOrd="0" destOrd="0" presId="urn:microsoft.com/office/officeart/2005/8/layout/default#11"/>
    <dgm:cxn modelId="{ACA18C3C-96AB-4BE9-BF72-41C13FCC8A1A}" srcId="{DB418B52-7978-4703-9603-EAD37DFF878D}" destId="{DF78B572-B083-43BE-9785-60CCE41ECF64}" srcOrd="4" destOrd="0" parTransId="{20A79C04-1D1E-4C59-B3BF-365165A18A0F}" sibTransId="{BF2F936D-7A4C-4BCF-B6A5-BD83AC65802C}"/>
    <dgm:cxn modelId="{4FE904DC-0E68-4021-8DD4-F8F78739EACF}" type="presOf" srcId="{D88AFB0F-0474-4CCC-851B-660CEA46F5D2}" destId="{93A23112-6866-4A7A-9B8A-C51BB0DCF16B}" srcOrd="0" destOrd="0" presId="urn:microsoft.com/office/officeart/2005/8/layout/default#11"/>
    <dgm:cxn modelId="{BE767150-7A47-496F-A681-CBDEEBBF411C}" srcId="{DB418B52-7978-4703-9603-EAD37DFF878D}" destId="{93B49906-6C34-4095-8B9F-A419B07DEEB7}" srcOrd="2" destOrd="0" parTransId="{734919D1-7EE6-4E01-A7B5-261793A19B82}" sibTransId="{724C5004-9FE1-4FF6-9FE8-0990663C48A3}"/>
    <dgm:cxn modelId="{B3340DBE-4A58-408A-A8C4-DA538D11B4E7}" type="presOf" srcId="{175E954A-D49D-43DA-88FE-F1D49DCB347C}" destId="{BC0F3407-6A85-4EDA-9950-CE55CB4390FB}" srcOrd="0" destOrd="0" presId="urn:microsoft.com/office/officeart/2005/8/layout/default#11"/>
    <dgm:cxn modelId="{7F4DC489-AA69-40A5-BB1D-F6D7D7EAE8DE}" srcId="{DB418B52-7978-4703-9603-EAD37DFF878D}" destId="{8F9AE861-91D1-4AEE-BA91-1AA9478F5697}" srcOrd="1" destOrd="0" parTransId="{B3F348C0-36E7-478B-920B-AC920E43D26B}" sibTransId="{2BA5EBA4-96F2-48CE-BFD7-FA09ECD72ECA}"/>
    <dgm:cxn modelId="{366E2251-B9EC-4CC9-B94A-A22DA5D82E03}" srcId="{DB418B52-7978-4703-9603-EAD37DFF878D}" destId="{95A7E8E4-DBD4-4B8F-97CA-2D749765B8B2}" srcOrd="3" destOrd="0" parTransId="{9CD4934D-6987-4E1D-85DB-F0F92D869ECF}" sibTransId="{E8C2DE8B-EF50-434A-832C-7982804F957F}"/>
    <dgm:cxn modelId="{8DFD4029-79EF-46B5-976A-BEA560FC2E5F}" srcId="{DB418B52-7978-4703-9603-EAD37DFF878D}" destId="{175E954A-D49D-43DA-88FE-F1D49DCB347C}" srcOrd="5" destOrd="0" parTransId="{76C44F4C-2DDD-43E8-B8F6-6AF5C6BA8ABD}" sibTransId="{CBA25547-445E-41A0-8117-1BCE85923E86}"/>
    <dgm:cxn modelId="{E4AE8081-7399-4E1B-ABC9-A855953AC973}" type="presOf" srcId="{DB418B52-7978-4703-9603-EAD37DFF878D}" destId="{4734530A-D884-410B-B1C0-BC51733B9726}" srcOrd="0" destOrd="0" presId="urn:microsoft.com/office/officeart/2005/8/layout/default#11"/>
    <dgm:cxn modelId="{9FF7188F-3D0D-41E8-9CC7-C63D8A723433}" type="presOf" srcId="{6468F299-8580-4C7D-8C70-472FE0BAFE38}" destId="{0165B0F6-1C2C-499C-BBF0-E46778459EC6}" srcOrd="0" destOrd="0" presId="urn:microsoft.com/office/officeart/2005/8/layout/default#11"/>
    <dgm:cxn modelId="{60670CD6-CF96-4B1D-8726-28396E7E145C}" type="presOf" srcId="{95A7E8E4-DBD4-4B8F-97CA-2D749765B8B2}" destId="{EE248545-4025-467C-97D1-E537AE8B8973}" srcOrd="0" destOrd="0" presId="urn:microsoft.com/office/officeart/2005/8/layout/default#11"/>
    <dgm:cxn modelId="{F58087DF-8DFD-4458-A5B1-24B6DCFCC4BC}" type="presParOf" srcId="{4734530A-D884-410B-B1C0-BC51733B9726}" destId="{0165B0F6-1C2C-499C-BBF0-E46778459EC6}" srcOrd="0" destOrd="0" presId="urn:microsoft.com/office/officeart/2005/8/layout/default#11"/>
    <dgm:cxn modelId="{FE2B6647-06C7-4E3F-93DB-71AFDBBC0588}" type="presParOf" srcId="{4734530A-D884-410B-B1C0-BC51733B9726}" destId="{28D77223-C679-42D4-A5DE-726977FB915E}" srcOrd="1" destOrd="0" presId="urn:microsoft.com/office/officeart/2005/8/layout/default#11"/>
    <dgm:cxn modelId="{C904B05A-3546-4BA3-8038-245077977B84}" type="presParOf" srcId="{4734530A-D884-410B-B1C0-BC51733B9726}" destId="{B6C9E9A6-DEEF-4B74-8A5A-9DC94FFC9E5E}" srcOrd="2" destOrd="0" presId="urn:microsoft.com/office/officeart/2005/8/layout/default#11"/>
    <dgm:cxn modelId="{62E19284-4F71-4AE6-844C-3672CC360649}" type="presParOf" srcId="{4734530A-D884-410B-B1C0-BC51733B9726}" destId="{FB6D6F43-D972-4123-A31B-0ACB90FC4665}" srcOrd="3" destOrd="0" presId="urn:microsoft.com/office/officeart/2005/8/layout/default#11"/>
    <dgm:cxn modelId="{15103252-9964-44A4-A4E1-B9AD03C85BE5}" type="presParOf" srcId="{4734530A-D884-410B-B1C0-BC51733B9726}" destId="{2DA14BE5-D53D-4853-A871-F0C5EC6F0AA5}" srcOrd="4" destOrd="0" presId="urn:microsoft.com/office/officeart/2005/8/layout/default#11"/>
    <dgm:cxn modelId="{3FD67C80-1E42-48DF-AE97-4A32B67F386E}" type="presParOf" srcId="{4734530A-D884-410B-B1C0-BC51733B9726}" destId="{9B97B422-70F0-4EF9-A790-F4E201D8AF03}" srcOrd="5" destOrd="0" presId="urn:microsoft.com/office/officeart/2005/8/layout/default#11"/>
    <dgm:cxn modelId="{C558D939-5DA3-4E5D-9819-D53904E4C500}" type="presParOf" srcId="{4734530A-D884-410B-B1C0-BC51733B9726}" destId="{EE248545-4025-467C-97D1-E537AE8B8973}" srcOrd="6" destOrd="0" presId="urn:microsoft.com/office/officeart/2005/8/layout/default#11"/>
    <dgm:cxn modelId="{AF3D2639-4712-4AF1-B0AC-B8E500575ABF}" type="presParOf" srcId="{4734530A-D884-410B-B1C0-BC51733B9726}" destId="{88523881-D8A7-48B5-A80D-C1AE729A059C}" srcOrd="7" destOrd="0" presId="urn:microsoft.com/office/officeart/2005/8/layout/default#11"/>
    <dgm:cxn modelId="{DA644A69-718A-4418-9B33-3E51A8B6411B}" type="presParOf" srcId="{4734530A-D884-410B-B1C0-BC51733B9726}" destId="{372ECBF0-8514-4F8A-99AE-4FA29E1FEA04}" srcOrd="8" destOrd="0" presId="urn:microsoft.com/office/officeart/2005/8/layout/default#11"/>
    <dgm:cxn modelId="{ADCE6D41-7FB5-449E-9159-0FEB463F0165}" type="presParOf" srcId="{4734530A-D884-410B-B1C0-BC51733B9726}" destId="{4751BA31-7581-4E51-B408-5058BB2C4757}" srcOrd="9" destOrd="0" presId="urn:microsoft.com/office/officeart/2005/8/layout/default#11"/>
    <dgm:cxn modelId="{12E55B2B-AEEA-4E54-BA52-0195251286E5}" type="presParOf" srcId="{4734530A-D884-410B-B1C0-BC51733B9726}" destId="{BC0F3407-6A85-4EDA-9950-CE55CB4390FB}" srcOrd="10" destOrd="0" presId="urn:microsoft.com/office/officeart/2005/8/layout/default#11"/>
    <dgm:cxn modelId="{4C6E870F-791B-4CE9-9B6F-BC4A1D23D0B4}" type="presParOf" srcId="{4734530A-D884-410B-B1C0-BC51733B9726}" destId="{A6E1745E-0E44-41A1-80A9-0473322470B7}" srcOrd="11" destOrd="0" presId="urn:microsoft.com/office/officeart/2005/8/layout/default#11"/>
    <dgm:cxn modelId="{61AB391D-EBD5-4038-A4CE-B21910CF3B50}" type="presParOf" srcId="{4734530A-D884-410B-B1C0-BC51733B9726}" destId="{92099E1C-6E9A-43BC-BF1C-D9FBF081054F}" srcOrd="12" destOrd="0" presId="urn:microsoft.com/office/officeart/2005/8/layout/default#11"/>
    <dgm:cxn modelId="{72FD152E-9B90-4969-80DC-E224A6B0C1F5}" type="presParOf" srcId="{4734530A-D884-410B-B1C0-BC51733B9726}" destId="{1AD592C8-B788-4E95-B6B5-EABF52C8C119}" srcOrd="13" destOrd="0" presId="urn:microsoft.com/office/officeart/2005/8/layout/default#11"/>
    <dgm:cxn modelId="{7E156FBA-0559-4178-8A4A-2FB13CE3E10D}" type="presParOf" srcId="{4734530A-D884-410B-B1C0-BC51733B9726}" destId="{8AAD7586-9CD2-4077-8F68-F997135F02AC}" srcOrd="14" destOrd="0" presId="urn:microsoft.com/office/officeart/2005/8/layout/default#11"/>
    <dgm:cxn modelId="{59D8468A-640B-4001-B4B6-3D87C68037E2}" type="presParOf" srcId="{4734530A-D884-410B-B1C0-BC51733B9726}" destId="{6D6BA9A1-3B29-4562-9442-94E20840B01B}" srcOrd="15" destOrd="0" presId="urn:microsoft.com/office/officeart/2005/8/layout/default#11"/>
    <dgm:cxn modelId="{9A2B116C-75A8-4467-A263-E1087C046549}" type="presParOf" srcId="{4734530A-D884-410B-B1C0-BC51733B9726}" destId="{93A23112-6866-4A7A-9B8A-C51BB0DCF16B}" srcOrd="16" destOrd="0" presId="urn:microsoft.com/office/officeart/2005/8/layout/defaul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B418B52-7978-4703-9603-EAD37DFF878D}" type="doc">
      <dgm:prSet loTypeId="urn:microsoft.com/office/officeart/2005/8/layout/default#12" loCatId="list" qsTypeId="urn:microsoft.com/office/officeart/2005/8/quickstyle/simple1" qsCatId="simple" csTypeId="urn:microsoft.com/office/officeart/2005/8/colors/accent3_1" csCatId="accent3" phldr="1"/>
      <dgm:spPr/>
      <dgm:t>
        <a:bodyPr/>
        <a:lstStyle/>
        <a:p>
          <a:endParaRPr lang="pt-BR"/>
        </a:p>
      </dgm:t>
    </dgm:pt>
    <dgm:pt modelId="{6468F299-8580-4C7D-8C70-472FE0BAFE38}">
      <dgm:prSet phldrT="[Texto]"/>
      <dgm:spPr/>
      <dgm:t>
        <a:bodyPr/>
        <a:lstStyle/>
        <a:p>
          <a:r>
            <a:rPr lang="pt-BR" dirty="0" smtClean="0"/>
            <a:t>XXVII - proteção em face da automação, na forma da lei</a:t>
          </a:r>
          <a:endParaRPr lang="pt-BR" dirty="0"/>
        </a:p>
      </dgm:t>
    </dgm:pt>
    <dgm:pt modelId="{45A56251-B503-4C58-B52D-8B7157DA9439}" type="parTrans" cxnId="{BA7E19D2-5C62-48B5-9F28-FB5A33AA7D61}">
      <dgm:prSet/>
      <dgm:spPr/>
      <dgm:t>
        <a:bodyPr/>
        <a:lstStyle/>
        <a:p>
          <a:endParaRPr lang="pt-BR"/>
        </a:p>
      </dgm:t>
    </dgm:pt>
    <dgm:pt modelId="{5B293EC2-B881-458F-9CA5-1BBBBB1D6BCF}" type="sibTrans" cxnId="{BA7E19D2-5C62-48B5-9F28-FB5A33AA7D61}">
      <dgm:prSet/>
      <dgm:spPr/>
      <dgm:t>
        <a:bodyPr/>
        <a:lstStyle/>
        <a:p>
          <a:endParaRPr lang="pt-BR"/>
        </a:p>
      </dgm:t>
    </dgm:pt>
    <dgm:pt modelId="{8F9AE861-91D1-4AEE-BA91-1AA9478F5697}">
      <dgm:prSet phldrT="[Texto]"/>
      <dgm:spPr/>
      <dgm:t>
        <a:bodyPr/>
        <a:lstStyle/>
        <a:p>
          <a:r>
            <a:rPr lang="pt-BR" dirty="0" smtClean="0"/>
            <a:t>XXVIII - seguro contra acidentes de trabalho, a cargo do empregador, sem excluir a indenização a que este está obrigado, quando incorrer em dolo ou culpa</a:t>
          </a:r>
          <a:endParaRPr lang="pt-BR" dirty="0"/>
        </a:p>
      </dgm:t>
    </dgm:pt>
    <dgm:pt modelId="{B3F348C0-36E7-478B-920B-AC920E43D26B}" type="parTrans" cxnId="{7F4DC489-AA69-40A5-BB1D-F6D7D7EAE8DE}">
      <dgm:prSet/>
      <dgm:spPr/>
      <dgm:t>
        <a:bodyPr/>
        <a:lstStyle/>
        <a:p>
          <a:endParaRPr lang="pt-BR"/>
        </a:p>
      </dgm:t>
    </dgm:pt>
    <dgm:pt modelId="{2BA5EBA4-96F2-48CE-BFD7-FA09ECD72ECA}" type="sibTrans" cxnId="{7F4DC489-AA69-40A5-BB1D-F6D7D7EAE8DE}">
      <dgm:prSet/>
      <dgm:spPr/>
      <dgm:t>
        <a:bodyPr/>
        <a:lstStyle/>
        <a:p>
          <a:endParaRPr lang="pt-BR"/>
        </a:p>
      </dgm:t>
    </dgm:pt>
    <dgm:pt modelId="{93B49906-6C34-4095-8B9F-A419B07DEEB7}">
      <dgm:prSet phldrT="[Texto]"/>
      <dgm:spPr/>
      <dgm:t>
        <a:bodyPr/>
        <a:lstStyle/>
        <a:p>
          <a:r>
            <a:rPr lang="pt-BR" dirty="0" smtClean="0"/>
            <a:t>XXIX - ação, quanto aos créditos resultantes das relações de trabalho, com prazo prescricional de cinco anos para os trabalhadores urbanos e rurais, até o limite de dois anos após a extinção do contrato de trabalho</a:t>
          </a:r>
          <a:endParaRPr lang="pt-BR" dirty="0"/>
        </a:p>
      </dgm:t>
    </dgm:pt>
    <dgm:pt modelId="{734919D1-7EE6-4E01-A7B5-261793A19B82}" type="parTrans" cxnId="{BE767150-7A47-496F-A681-CBDEEBBF411C}">
      <dgm:prSet/>
      <dgm:spPr/>
      <dgm:t>
        <a:bodyPr/>
        <a:lstStyle/>
        <a:p>
          <a:endParaRPr lang="pt-BR"/>
        </a:p>
      </dgm:t>
    </dgm:pt>
    <dgm:pt modelId="{724C5004-9FE1-4FF6-9FE8-0990663C48A3}" type="sibTrans" cxnId="{BE767150-7A47-496F-A681-CBDEEBBF411C}">
      <dgm:prSet/>
      <dgm:spPr/>
      <dgm:t>
        <a:bodyPr/>
        <a:lstStyle/>
        <a:p>
          <a:endParaRPr lang="pt-BR"/>
        </a:p>
      </dgm:t>
    </dgm:pt>
    <dgm:pt modelId="{95A7E8E4-DBD4-4B8F-97CA-2D749765B8B2}">
      <dgm:prSet phldrT="[Texto]"/>
      <dgm:spPr/>
      <dgm:t>
        <a:bodyPr/>
        <a:lstStyle/>
        <a:p>
          <a:r>
            <a:rPr lang="pt-BR" dirty="0" smtClean="0"/>
            <a:t>XXX - proibição de diferença de salários, de exercício de funções e de critério de admissão por motivo de sexo, idade, cor ou estado civil</a:t>
          </a:r>
          <a:endParaRPr lang="pt-BR" dirty="0"/>
        </a:p>
      </dgm:t>
    </dgm:pt>
    <dgm:pt modelId="{9CD4934D-6987-4E1D-85DB-F0F92D869ECF}" type="parTrans" cxnId="{366E2251-B9EC-4CC9-B94A-A22DA5D82E03}">
      <dgm:prSet/>
      <dgm:spPr/>
      <dgm:t>
        <a:bodyPr/>
        <a:lstStyle/>
        <a:p>
          <a:endParaRPr lang="pt-BR"/>
        </a:p>
      </dgm:t>
    </dgm:pt>
    <dgm:pt modelId="{E8C2DE8B-EF50-434A-832C-7982804F957F}" type="sibTrans" cxnId="{366E2251-B9EC-4CC9-B94A-A22DA5D82E03}">
      <dgm:prSet/>
      <dgm:spPr/>
      <dgm:t>
        <a:bodyPr/>
        <a:lstStyle/>
        <a:p>
          <a:endParaRPr lang="pt-BR"/>
        </a:p>
      </dgm:t>
    </dgm:pt>
    <dgm:pt modelId="{DF78B572-B083-43BE-9785-60CCE41ECF64}">
      <dgm:prSet phldrT="[Texto]"/>
      <dgm:spPr/>
      <dgm:t>
        <a:bodyPr/>
        <a:lstStyle/>
        <a:p>
          <a:r>
            <a:rPr lang="pt-BR" dirty="0" smtClean="0"/>
            <a:t>XXXI - proibição de qualquer discriminação no tocante a salário e critérios de admissão do trabalhador portador de deficiência</a:t>
          </a:r>
          <a:endParaRPr lang="pt-BR" dirty="0"/>
        </a:p>
      </dgm:t>
    </dgm:pt>
    <dgm:pt modelId="{20A79C04-1D1E-4C59-B3BF-365165A18A0F}" type="parTrans" cxnId="{ACA18C3C-96AB-4BE9-BF72-41C13FCC8A1A}">
      <dgm:prSet/>
      <dgm:spPr/>
      <dgm:t>
        <a:bodyPr/>
        <a:lstStyle/>
        <a:p>
          <a:endParaRPr lang="pt-BR"/>
        </a:p>
      </dgm:t>
    </dgm:pt>
    <dgm:pt modelId="{BF2F936D-7A4C-4BCF-B6A5-BD83AC65802C}" type="sibTrans" cxnId="{ACA18C3C-96AB-4BE9-BF72-41C13FCC8A1A}">
      <dgm:prSet/>
      <dgm:spPr/>
      <dgm:t>
        <a:bodyPr/>
        <a:lstStyle/>
        <a:p>
          <a:endParaRPr lang="pt-BR"/>
        </a:p>
      </dgm:t>
    </dgm:pt>
    <dgm:pt modelId="{175E954A-D49D-43DA-88FE-F1D49DCB347C}">
      <dgm:prSet phldrT="[Texto]"/>
      <dgm:spPr/>
      <dgm:t>
        <a:bodyPr/>
        <a:lstStyle/>
        <a:p>
          <a:r>
            <a:rPr lang="pt-BR" dirty="0" smtClean="0"/>
            <a:t>XXXII - proibição de distinção entre trabalho manual, técnico e intelectual ou entre os profissionais respectivos</a:t>
          </a:r>
          <a:endParaRPr lang="pt-BR" dirty="0"/>
        </a:p>
      </dgm:t>
    </dgm:pt>
    <dgm:pt modelId="{76C44F4C-2DDD-43E8-B8F6-6AF5C6BA8ABD}" type="parTrans" cxnId="{8DFD4029-79EF-46B5-976A-BEA560FC2E5F}">
      <dgm:prSet/>
      <dgm:spPr/>
      <dgm:t>
        <a:bodyPr/>
        <a:lstStyle/>
        <a:p>
          <a:endParaRPr lang="pt-BR"/>
        </a:p>
      </dgm:t>
    </dgm:pt>
    <dgm:pt modelId="{CBA25547-445E-41A0-8117-1BCE85923E86}" type="sibTrans" cxnId="{8DFD4029-79EF-46B5-976A-BEA560FC2E5F}">
      <dgm:prSet/>
      <dgm:spPr/>
      <dgm:t>
        <a:bodyPr/>
        <a:lstStyle/>
        <a:p>
          <a:endParaRPr lang="pt-BR"/>
        </a:p>
      </dgm:t>
    </dgm:pt>
    <dgm:pt modelId="{5450AE94-1818-4938-985A-7E796C001599}">
      <dgm:prSet/>
      <dgm:spPr/>
      <dgm:t>
        <a:bodyPr/>
        <a:lstStyle/>
        <a:p>
          <a:r>
            <a:rPr lang="pt-BR" dirty="0" smtClean="0"/>
            <a:t>XXXIII - proibição de trabalho noturno, perigoso ou insalubre a menores de dezoito e de qualquer trabalho a menores de dezesseis anos, salvo na condição de aprendiz, a partir de quatorze anos</a:t>
          </a:r>
          <a:endParaRPr lang="pt-BR" dirty="0"/>
        </a:p>
      </dgm:t>
    </dgm:pt>
    <dgm:pt modelId="{F6DE4E6E-F3C6-43E4-9843-B4A1729CACFC}" type="parTrans" cxnId="{9690D286-55AA-412E-B632-98BC67C069C7}">
      <dgm:prSet/>
      <dgm:spPr/>
      <dgm:t>
        <a:bodyPr/>
        <a:lstStyle/>
        <a:p>
          <a:endParaRPr lang="pt-BR"/>
        </a:p>
      </dgm:t>
    </dgm:pt>
    <dgm:pt modelId="{D3289CF7-0532-42F6-AE1B-BC6C08BC039E}" type="sibTrans" cxnId="{9690D286-55AA-412E-B632-98BC67C069C7}">
      <dgm:prSet/>
      <dgm:spPr/>
      <dgm:t>
        <a:bodyPr/>
        <a:lstStyle/>
        <a:p>
          <a:endParaRPr lang="pt-BR"/>
        </a:p>
      </dgm:t>
    </dgm:pt>
    <dgm:pt modelId="{4734530A-D884-410B-B1C0-BC51733B9726}" type="pres">
      <dgm:prSet presAssocID="{DB418B52-7978-4703-9603-EAD37DFF878D}" presName="diagram" presStyleCnt="0">
        <dgm:presLayoutVars>
          <dgm:dir/>
          <dgm:resizeHandles val="exact"/>
        </dgm:presLayoutVars>
      </dgm:prSet>
      <dgm:spPr/>
      <dgm:t>
        <a:bodyPr/>
        <a:lstStyle/>
        <a:p>
          <a:endParaRPr lang="pt-BR"/>
        </a:p>
      </dgm:t>
    </dgm:pt>
    <dgm:pt modelId="{0165B0F6-1C2C-499C-BBF0-E46778459EC6}" type="pres">
      <dgm:prSet presAssocID="{6468F299-8580-4C7D-8C70-472FE0BAFE38}" presName="node" presStyleLbl="node1" presStyleIdx="0" presStyleCnt="7">
        <dgm:presLayoutVars>
          <dgm:bulletEnabled val="1"/>
        </dgm:presLayoutVars>
      </dgm:prSet>
      <dgm:spPr/>
      <dgm:t>
        <a:bodyPr/>
        <a:lstStyle/>
        <a:p>
          <a:endParaRPr lang="pt-BR"/>
        </a:p>
      </dgm:t>
    </dgm:pt>
    <dgm:pt modelId="{28D77223-C679-42D4-A5DE-726977FB915E}" type="pres">
      <dgm:prSet presAssocID="{5B293EC2-B881-458F-9CA5-1BBBBB1D6BCF}" presName="sibTrans" presStyleCnt="0"/>
      <dgm:spPr/>
    </dgm:pt>
    <dgm:pt modelId="{B6C9E9A6-DEEF-4B74-8A5A-9DC94FFC9E5E}" type="pres">
      <dgm:prSet presAssocID="{8F9AE861-91D1-4AEE-BA91-1AA9478F5697}" presName="node" presStyleLbl="node1" presStyleIdx="1" presStyleCnt="7">
        <dgm:presLayoutVars>
          <dgm:bulletEnabled val="1"/>
        </dgm:presLayoutVars>
      </dgm:prSet>
      <dgm:spPr/>
      <dgm:t>
        <a:bodyPr/>
        <a:lstStyle/>
        <a:p>
          <a:endParaRPr lang="pt-BR"/>
        </a:p>
      </dgm:t>
    </dgm:pt>
    <dgm:pt modelId="{FB6D6F43-D972-4123-A31B-0ACB90FC4665}" type="pres">
      <dgm:prSet presAssocID="{2BA5EBA4-96F2-48CE-BFD7-FA09ECD72ECA}" presName="sibTrans" presStyleCnt="0"/>
      <dgm:spPr/>
    </dgm:pt>
    <dgm:pt modelId="{2DA14BE5-D53D-4853-A871-F0C5EC6F0AA5}" type="pres">
      <dgm:prSet presAssocID="{93B49906-6C34-4095-8B9F-A419B07DEEB7}" presName="node" presStyleLbl="node1" presStyleIdx="2" presStyleCnt="7">
        <dgm:presLayoutVars>
          <dgm:bulletEnabled val="1"/>
        </dgm:presLayoutVars>
      </dgm:prSet>
      <dgm:spPr/>
      <dgm:t>
        <a:bodyPr/>
        <a:lstStyle/>
        <a:p>
          <a:endParaRPr lang="pt-BR"/>
        </a:p>
      </dgm:t>
    </dgm:pt>
    <dgm:pt modelId="{9B97B422-70F0-4EF9-A790-F4E201D8AF03}" type="pres">
      <dgm:prSet presAssocID="{724C5004-9FE1-4FF6-9FE8-0990663C48A3}" presName="sibTrans" presStyleCnt="0"/>
      <dgm:spPr/>
    </dgm:pt>
    <dgm:pt modelId="{EE248545-4025-467C-97D1-E537AE8B8973}" type="pres">
      <dgm:prSet presAssocID="{95A7E8E4-DBD4-4B8F-97CA-2D749765B8B2}" presName="node" presStyleLbl="node1" presStyleIdx="3" presStyleCnt="7">
        <dgm:presLayoutVars>
          <dgm:bulletEnabled val="1"/>
        </dgm:presLayoutVars>
      </dgm:prSet>
      <dgm:spPr/>
      <dgm:t>
        <a:bodyPr/>
        <a:lstStyle/>
        <a:p>
          <a:endParaRPr lang="pt-BR"/>
        </a:p>
      </dgm:t>
    </dgm:pt>
    <dgm:pt modelId="{88523881-D8A7-48B5-A80D-C1AE729A059C}" type="pres">
      <dgm:prSet presAssocID="{E8C2DE8B-EF50-434A-832C-7982804F957F}" presName="sibTrans" presStyleCnt="0"/>
      <dgm:spPr/>
    </dgm:pt>
    <dgm:pt modelId="{372ECBF0-8514-4F8A-99AE-4FA29E1FEA04}" type="pres">
      <dgm:prSet presAssocID="{DF78B572-B083-43BE-9785-60CCE41ECF64}" presName="node" presStyleLbl="node1" presStyleIdx="4" presStyleCnt="7">
        <dgm:presLayoutVars>
          <dgm:bulletEnabled val="1"/>
        </dgm:presLayoutVars>
      </dgm:prSet>
      <dgm:spPr/>
      <dgm:t>
        <a:bodyPr/>
        <a:lstStyle/>
        <a:p>
          <a:endParaRPr lang="pt-BR"/>
        </a:p>
      </dgm:t>
    </dgm:pt>
    <dgm:pt modelId="{4751BA31-7581-4E51-B408-5058BB2C4757}" type="pres">
      <dgm:prSet presAssocID="{BF2F936D-7A4C-4BCF-B6A5-BD83AC65802C}" presName="sibTrans" presStyleCnt="0"/>
      <dgm:spPr/>
    </dgm:pt>
    <dgm:pt modelId="{BC0F3407-6A85-4EDA-9950-CE55CB4390FB}" type="pres">
      <dgm:prSet presAssocID="{175E954A-D49D-43DA-88FE-F1D49DCB347C}" presName="node" presStyleLbl="node1" presStyleIdx="5" presStyleCnt="7">
        <dgm:presLayoutVars>
          <dgm:bulletEnabled val="1"/>
        </dgm:presLayoutVars>
      </dgm:prSet>
      <dgm:spPr/>
      <dgm:t>
        <a:bodyPr/>
        <a:lstStyle/>
        <a:p>
          <a:endParaRPr lang="pt-BR"/>
        </a:p>
      </dgm:t>
    </dgm:pt>
    <dgm:pt modelId="{A6E1745E-0E44-41A1-80A9-0473322470B7}" type="pres">
      <dgm:prSet presAssocID="{CBA25547-445E-41A0-8117-1BCE85923E86}" presName="sibTrans" presStyleCnt="0"/>
      <dgm:spPr/>
    </dgm:pt>
    <dgm:pt modelId="{92099E1C-6E9A-43BC-BF1C-D9FBF081054F}" type="pres">
      <dgm:prSet presAssocID="{5450AE94-1818-4938-985A-7E796C001599}" presName="node" presStyleLbl="node1" presStyleIdx="6" presStyleCnt="7">
        <dgm:presLayoutVars>
          <dgm:bulletEnabled val="1"/>
        </dgm:presLayoutVars>
      </dgm:prSet>
      <dgm:spPr/>
      <dgm:t>
        <a:bodyPr/>
        <a:lstStyle/>
        <a:p>
          <a:endParaRPr lang="pt-BR"/>
        </a:p>
      </dgm:t>
    </dgm:pt>
  </dgm:ptLst>
  <dgm:cxnLst>
    <dgm:cxn modelId="{1B896BFF-A0E3-47F3-AD69-D0C2E8B4F71C}" type="presOf" srcId="{6468F299-8580-4C7D-8C70-472FE0BAFE38}" destId="{0165B0F6-1C2C-499C-BBF0-E46778459EC6}" srcOrd="0" destOrd="0" presId="urn:microsoft.com/office/officeart/2005/8/layout/default#12"/>
    <dgm:cxn modelId="{9936482C-1177-4F5C-BD31-95AB9089D4AA}" type="presOf" srcId="{8F9AE861-91D1-4AEE-BA91-1AA9478F5697}" destId="{B6C9E9A6-DEEF-4B74-8A5A-9DC94FFC9E5E}" srcOrd="0" destOrd="0" presId="urn:microsoft.com/office/officeart/2005/8/layout/default#12"/>
    <dgm:cxn modelId="{20A86812-41F5-4420-93BA-508C229B55C3}" type="presOf" srcId="{DB418B52-7978-4703-9603-EAD37DFF878D}" destId="{4734530A-D884-410B-B1C0-BC51733B9726}" srcOrd="0" destOrd="0" presId="urn:microsoft.com/office/officeart/2005/8/layout/default#12"/>
    <dgm:cxn modelId="{BA7E19D2-5C62-48B5-9F28-FB5A33AA7D61}" srcId="{DB418B52-7978-4703-9603-EAD37DFF878D}" destId="{6468F299-8580-4C7D-8C70-472FE0BAFE38}" srcOrd="0" destOrd="0" parTransId="{45A56251-B503-4C58-B52D-8B7157DA9439}" sibTransId="{5B293EC2-B881-458F-9CA5-1BBBBB1D6BCF}"/>
    <dgm:cxn modelId="{9690D286-55AA-412E-B632-98BC67C069C7}" srcId="{DB418B52-7978-4703-9603-EAD37DFF878D}" destId="{5450AE94-1818-4938-985A-7E796C001599}" srcOrd="6" destOrd="0" parTransId="{F6DE4E6E-F3C6-43E4-9843-B4A1729CACFC}" sibTransId="{D3289CF7-0532-42F6-AE1B-BC6C08BC039E}"/>
    <dgm:cxn modelId="{A97B723F-7F34-4155-8E07-B1B3A2B931C8}" type="presOf" srcId="{5450AE94-1818-4938-985A-7E796C001599}" destId="{92099E1C-6E9A-43BC-BF1C-D9FBF081054F}" srcOrd="0" destOrd="0" presId="urn:microsoft.com/office/officeart/2005/8/layout/default#12"/>
    <dgm:cxn modelId="{ACA18C3C-96AB-4BE9-BF72-41C13FCC8A1A}" srcId="{DB418B52-7978-4703-9603-EAD37DFF878D}" destId="{DF78B572-B083-43BE-9785-60CCE41ECF64}" srcOrd="4" destOrd="0" parTransId="{20A79C04-1D1E-4C59-B3BF-365165A18A0F}" sibTransId="{BF2F936D-7A4C-4BCF-B6A5-BD83AC65802C}"/>
    <dgm:cxn modelId="{BE767150-7A47-496F-A681-CBDEEBBF411C}" srcId="{DB418B52-7978-4703-9603-EAD37DFF878D}" destId="{93B49906-6C34-4095-8B9F-A419B07DEEB7}" srcOrd="2" destOrd="0" parTransId="{734919D1-7EE6-4E01-A7B5-261793A19B82}" sibTransId="{724C5004-9FE1-4FF6-9FE8-0990663C48A3}"/>
    <dgm:cxn modelId="{7F4DC489-AA69-40A5-BB1D-F6D7D7EAE8DE}" srcId="{DB418B52-7978-4703-9603-EAD37DFF878D}" destId="{8F9AE861-91D1-4AEE-BA91-1AA9478F5697}" srcOrd="1" destOrd="0" parTransId="{B3F348C0-36E7-478B-920B-AC920E43D26B}" sibTransId="{2BA5EBA4-96F2-48CE-BFD7-FA09ECD72ECA}"/>
    <dgm:cxn modelId="{4D1F13D9-4B49-4411-A8CC-75FEAE842EFC}" type="presOf" srcId="{DF78B572-B083-43BE-9785-60CCE41ECF64}" destId="{372ECBF0-8514-4F8A-99AE-4FA29E1FEA04}" srcOrd="0" destOrd="0" presId="urn:microsoft.com/office/officeart/2005/8/layout/default#12"/>
    <dgm:cxn modelId="{FEDEA267-A7AF-4077-AED4-5D211F1F7F52}" type="presOf" srcId="{95A7E8E4-DBD4-4B8F-97CA-2D749765B8B2}" destId="{EE248545-4025-467C-97D1-E537AE8B8973}" srcOrd="0" destOrd="0" presId="urn:microsoft.com/office/officeart/2005/8/layout/default#12"/>
    <dgm:cxn modelId="{366E2251-B9EC-4CC9-B94A-A22DA5D82E03}" srcId="{DB418B52-7978-4703-9603-EAD37DFF878D}" destId="{95A7E8E4-DBD4-4B8F-97CA-2D749765B8B2}" srcOrd="3" destOrd="0" parTransId="{9CD4934D-6987-4E1D-85DB-F0F92D869ECF}" sibTransId="{E8C2DE8B-EF50-434A-832C-7982804F957F}"/>
    <dgm:cxn modelId="{5BC9D551-AB33-428E-ABF0-ECB65E514A05}" type="presOf" srcId="{93B49906-6C34-4095-8B9F-A419B07DEEB7}" destId="{2DA14BE5-D53D-4853-A871-F0C5EC6F0AA5}" srcOrd="0" destOrd="0" presId="urn:microsoft.com/office/officeart/2005/8/layout/default#12"/>
    <dgm:cxn modelId="{8DFD4029-79EF-46B5-976A-BEA560FC2E5F}" srcId="{DB418B52-7978-4703-9603-EAD37DFF878D}" destId="{175E954A-D49D-43DA-88FE-F1D49DCB347C}" srcOrd="5" destOrd="0" parTransId="{76C44F4C-2DDD-43E8-B8F6-6AF5C6BA8ABD}" sibTransId="{CBA25547-445E-41A0-8117-1BCE85923E86}"/>
    <dgm:cxn modelId="{718AB4FE-A07F-4742-B281-F04622B82065}" type="presOf" srcId="{175E954A-D49D-43DA-88FE-F1D49DCB347C}" destId="{BC0F3407-6A85-4EDA-9950-CE55CB4390FB}" srcOrd="0" destOrd="0" presId="urn:microsoft.com/office/officeart/2005/8/layout/default#12"/>
    <dgm:cxn modelId="{67D4B200-7093-4B1F-9848-C75434DCAE88}" type="presParOf" srcId="{4734530A-D884-410B-B1C0-BC51733B9726}" destId="{0165B0F6-1C2C-499C-BBF0-E46778459EC6}" srcOrd="0" destOrd="0" presId="urn:microsoft.com/office/officeart/2005/8/layout/default#12"/>
    <dgm:cxn modelId="{DFCEDDCC-9519-43E1-A6B0-1647D7C5F536}" type="presParOf" srcId="{4734530A-D884-410B-B1C0-BC51733B9726}" destId="{28D77223-C679-42D4-A5DE-726977FB915E}" srcOrd="1" destOrd="0" presId="urn:microsoft.com/office/officeart/2005/8/layout/default#12"/>
    <dgm:cxn modelId="{275BA98D-233B-4170-BC6B-4F5EF1E38FAB}" type="presParOf" srcId="{4734530A-D884-410B-B1C0-BC51733B9726}" destId="{B6C9E9A6-DEEF-4B74-8A5A-9DC94FFC9E5E}" srcOrd="2" destOrd="0" presId="urn:microsoft.com/office/officeart/2005/8/layout/default#12"/>
    <dgm:cxn modelId="{083EDAB8-847D-4AA3-8ECA-7B54A34B2F81}" type="presParOf" srcId="{4734530A-D884-410B-B1C0-BC51733B9726}" destId="{FB6D6F43-D972-4123-A31B-0ACB90FC4665}" srcOrd="3" destOrd="0" presId="urn:microsoft.com/office/officeart/2005/8/layout/default#12"/>
    <dgm:cxn modelId="{6AC4C868-0B46-4B9F-AF0E-DF8F45AA5B96}" type="presParOf" srcId="{4734530A-D884-410B-B1C0-BC51733B9726}" destId="{2DA14BE5-D53D-4853-A871-F0C5EC6F0AA5}" srcOrd="4" destOrd="0" presId="urn:microsoft.com/office/officeart/2005/8/layout/default#12"/>
    <dgm:cxn modelId="{2B4E421E-DF12-4D6A-8E3A-779492E9CEF2}" type="presParOf" srcId="{4734530A-D884-410B-B1C0-BC51733B9726}" destId="{9B97B422-70F0-4EF9-A790-F4E201D8AF03}" srcOrd="5" destOrd="0" presId="urn:microsoft.com/office/officeart/2005/8/layout/default#12"/>
    <dgm:cxn modelId="{3A523299-08AA-49A3-85BC-551D82894E2C}" type="presParOf" srcId="{4734530A-D884-410B-B1C0-BC51733B9726}" destId="{EE248545-4025-467C-97D1-E537AE8B8973}" srcOrd="6" destOrd="0" presId="urn:microsoft.com/office/officeart/2005/8/layout/default#12"/>
    <dgm:cxn modelId="{D3090D95-E86A-4CA5-AF38-8B074C49D539}" type="presParOf" srcId="{4734530A-D884-410B-B1C0-BC51733B9726}" destId="{88523881-D8A7-48B5-A80D-C1AE729A059C}" srcOrd="7" destOrd="0" presId="urn:microsoft.com/office/officeart/2005/8/layout/default#12"/>
    <dgm:cxn modelId="{18F781F2-5FCF-497C-AB38-B4BDD3065D9D}" type="presParOf" srcId="{4734530A-D884-410B-B1C0-BC51733B9726}" destId="{372ECBF0-8514-4F8A-99AE-4FA29E1FEA04}" srcOrd="8" destOrd="0" presId="urn:microsoft.com/office/officeart/2005/8/layout/default#12"/>
    <dgm:cxn modelId="{28328499-D14D-4E06-868D-85CA7B4747A9}" type="presParOf" srcId="{4734530A-D884-410B-B1C0-BC51733B9726}" destId="{4751BA31-7581-4E51-B408-5058BB2C4757}" srcOrd="9" destOrd="0" presId="urn:microsoft.com/office/officeart/2005/8/layout/default#12"/>
    <dgm:cxn modelId="{CEAC5A20-837E-4884-912C-4B0D525C2D04}" type="presParOf" srcId="{4734530A-D884-410B-B1C0-BC51733B9726}" destId="{BC0F3407-6A85-4EDA-9950-CE55CB4390FB}" srcOrd="10" destOrd="0" presId="urn:microsoft.com/office/officeart/2005/8/layout/default#12"/>
    <dgm:cxn modelId="{F8F87515-4523-4FA1-9C77-4555BB2C48D9}" type="presParOf" srcId="{4734530A-D884-410B-B1C0-BC51733B9726}" destId="{A6E1745E-0E44-41A1-80A9-0473322470B7}" srcOrd="11" destOrd="0" presId="urn:microsoft.com/office/officeart/2005/8/layout/default#12"/>
    <dgm:cxn modelId="{2DC8FF46-75D4-4014-BF64-7D4EE6486567}" type="presParOf" srcId="{4734530A-D884-410B-B1C0-BC51733B9726}" destId="{92099E1C-6E9A-43BC-BF1C-D9FBF081054F}" srcOrd="12" destOrd="0" presId="urn:microsoft.com/office/officeart/2005/8/layout/default#1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85F03D6-02CA-4D4A-9690-144CACF594A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t-BR"/>
        </a:p>
      </dgm:t>
    </dgm:pt>
    <dgm:pt modelId="{222FAEBE-8BD0-47B3-A55E-7BB7AA1383F7}">
      <dgm:prSet phldrT="[Texto]"/>
      <dgm:spPr/>
      <dgm:t>
        <a:bodyPr/>
        <a:lstStyle/>
        <a:p>
          <a:r>
            <a:rPr lang="pt-BR" dirty="0" smtClean="0"/>
            <a:t>Parágrafo único. São assegurados à categoria dos trabalhadores domésticos os direitos previstos nos incisos</a:t>
          </a:r>
          <a:endParaRPr lang="pt-BR" dirty="0"/>
        </a:p>
      </dgm:t>
    </dgm:pt>
    <dgm:pt modelId="{93D74ABB-6002-476C-8CDC-77BD1847605F}" type="parTrans" cxnId="{57DFBE2C-469D-4E36-9FA3-C53D2F92F983}">
      <dgm:prSet/>
      <dgm:spPr/>
      <dgm:t>
        <a:bodyPr/>
        <a:lstStyle/>
        <a:p>
          <a:endParaRPr lang="pt-BR"/>
        </a:p>
      </dgm:t>
    </dgm:pt>
    <dgm:pt modelId="{2B42C4EF-AE1E-46B7-997C-5E734810E486}" type="sibTrans" cxnId="{57DFBE2C-469D-4E36-9FA3-C53D2F92F983}">
      <dgm:prSet/>
      <dgm:spPr/>
      <dgm:t>
        <a:bodyPr/>
        <a:lstStyle/>
        <a:p>
          <a:endParaRPr lang="pt-BR"/>
        </a:p>
      </dgm:t>
    </dgm:pt>
    <dgm:pt modelId="{75EFB62D-5E4B-43B0-BC6B-ACC4BEC47A7C}">
      <dgm:prSet phldrT="[Texto]"/>
      <dgm:spPr/>
      <dgm:t>
        <a:bodyPr/>
        <a:lstStyle/>
        <a:p>
          <a:r>
            <a:rPr lang="pt-BR" dirty="0" smtClean="0"/>
            <a:t>e, atendidas as condições estabelecidas em lei e observada a simplificação do cumprimento das obrigações tributárias, principais e acessórias, decorrentes da relação de trabalho e suas peculiaridades, os previstos nos incisos </a:t>
          </a:r>
          <a:endParaRPr lang="pt-BR" dirty="0"/>
        </a:p>
      </dgm:t>
    </dgm:pt>
    <dgm:pt modelId="{23EBF1A1-E583-4C72-92D8-ADBE6B9E54E2}" type="parTrans" cxnId="{6D25435E-1ABD-469C-A198-D90B414EE347}">
      <dgm:prSet/>
      <dgm:spPr/>
      <dgm:t>
        <a:bodyPr/>
        <a:lstStyle/>
        <a:p>
          <a:endParaRPr lang="pt-BR"/>
        </a:p>
      </dgm:t>
    </dgm:pt>
    <dgm:pt modelId="{0B399B92-259D-4955-842E-F1FCE9E0B388}" type="sibTrans" cxnId="{6D25435E-1ABD-469C-A198-D90B414EE347}">
      <dgm:prSet/>
      <dgm:spPr/>
      <dgm:t>
        <a:bodyPr/>
        <a:lstStyle/>
        <a:p>
          <a:endParaRPr lang="pt-BR"/>
        </a:p>
      </dgm:t>
    </dgm:pt>
    <dgm:pt modelId="{59C9E8DB-D03D-4A1F-8413-61E80FD65796}">
      <dgm:prSet phldrT="[Texto]"/>
      <dgm:spPr/>
      <dgm:t>
        <a:bodyPr/>
        <a:lstStyle/>
        <a:p>
          <a:r>
            <a:rPr lang="pt-BR" dirty="0" smtClean="0"/>
            <a:t>I, II, III, IX, XII, XXV e XXVIII, bem como a sua integração à previdência social.</a:t>
          </a:r>
          <a:endParaRPr lang="pt-BR" dirty="0"/>
        </a:p>
      </dgm:t>
    </dgm:pt>
    <dgm:pt modelId="{9E742934-8470-4A19-BCC9-CFB1BF3934C3}" type="parTrans" cxnId="{C1B599FB-D2FF-4803-AFE2-A615229CB473}">
      <dgm:prSet/>
      <dgm:spPr/>
      <dgm:t>
        <a:bodyPr/>
        <a:lstStyle/>
        <a:p>
          <a:endParaRPr lang="pt-BR"/>
        </a:p>
      </dgm:t>
    </dgm:pt>
    <dgm:pt modelId="{EA85E1F2-9337-472F-BD65-558454CBE1FB}" type="sibTrans" cxnId="{C1B599FB-D2FF-4803-AFE2-A615229CB473}">
      <dgm:prSet/>
      <dgm:spPr/>
      <dgm:t>
        <a:bodyPr/>
        <a:lstStyle/>
        <a:p>
          <a:endParaRPr lang="pt-BR"/>
        </a:p>
      </dgm:t>
    </dgm:pt>
    <dgm:pt modelId="{BE707930-2C70-4A76-8C08-7BEE7FD6C9A3}">
      <dgm:prSet phldrT="[Texto]"/>
      <dgm:spPr/>
      <dgm:t>
        <a:bodyPr/>
        <a:lstStyle/>
        <a:p>
          <a:r>
            <a:rPr lang="it-IT" dirty="0" smtClean="0"/>
            <a:t>IV, VI, VII, VIII, X, XIII, XV, XVI, XVII, XVIII, XIX, XXI, XXII, XXIV, XXVI, XXX, XXXI e XXXIII</a:t>
          </a:r>
          <a:endParaRPr lang="pt-BR" dirty="0"/>
        </a:p>
      </dgm:t>
    </dgm:pt>
    <dgm:pt modelId="{57819FE5-0AB8-48B1-8E7F-062EECA20C8F}" type="parTrans" cxnId="{03C67388-19A6-4E9A-A054-32A8DDAFD089}">
      <dgm:prSet/>
      <dgm:spPr/>
      <dgm:t>
        <a:bodyPr/>
        <a:lstStyle/>
        <a:p>
          <a:endParaRPr lang="pt-BR"/>
        </a:p>
      </dgm:t>
    </dgm:pt>
    <dgm:pt modelId="{5C22A6F8-CA6E-4383-8477-4E8B5840AC91}" type="sibTrans" cxnId="{03C67388-19A6-4E9A-A054-32A8DDAFD089}">
      <dgm:prSet/>
      <dgm:spPr/>
      <dgm:t>
        <a:bodyPr/>
        <a:lstStyle/>
        <a:p>
          <a:endParaRPr lang="pt-BR"/>
        </a:p>
      </dgm:t>
    </dgm:pt>
    <dgm:pt modelId="{1A1A5983-2E08-4871-BCDA-32BA06AAEA6B}" type="pres">
      <dgm:prSet presAssocID="{D85F03D6-02CA-4D4A-9690-144CACF594A2}" presName="hierChild1" presStyleCnt="0">
        <dgm:presLayoutVars>
          <dgm:chPref val="1"/>
          <dgm:dir/>
          <dgm:animOne val="branch"/>
          <dgm:animLvl val="lvl"/>
          <dgm:resizeHandles/>
        </dgm:presLayoutVars>
      </dgm:prSet>
      <dgm:spPr/>
      <dgm:t>
        <a:bodyPr/>
        <a:lstStyle/>
        <a:p>
          <a:endParaRPr lang="pt-BR"/>
        </a:p>
      </dgm:t>
    </dgm:pt>
    <dgm:pt modelId="{5C7F0AC6-14EB-42CD-8B9F-78AFA0C4D506}" type="pres">
      <dgm:prSet presAssocID="{222FAEBE-8BD0-47B3-A55E-7BB7AA1383F7}" presName="hierRoot1" presStyleCnt="0"/>
      <dgm:spPr/>
    </dgm:pt>
    <dgm:pt modelId="{276A8495-B91F-4508-8346-6021A4B32BF7}" type="pres">
      <dgm:prSet presAssocID="{222FAEBE-8BD0-47B3-A55E-7BB7AA1383F7}" presName="composite" presStyleCnt="0"/>
      <dgm:spPr/>
    </dgm:pt>
    <dgm:pt modelId="{7DD2A276-6B64-477C-BC0F-FB0F9FC5A2E3}" type="pres">
      <dgm:prSet presAssocID="{222FAEBE-8BD0-47B3-A55E-7BB7AA1383F7}" presName="background" presStyleLbl="node0" presStyleIdx="0" presStyleCnt="1"/>
      <dgm:spPr/>
    </dgm:pt>
    <dgm:pt modelId="{81946282-14E3-4885-84DF-55483B69DA5F}" type="pres">
      <dgm:prSet presAssocID="{222FAEBE-8BD0-47B3-A55E-7BB7AA1383F7}" presName="text" presStyleLbl="fgAcc0" presStyleIdx="0" presStyleCnt="1">
        <dgm:presLayoutVars>
          <dgm:chPref val="3"/>
        </dgm:presLayoutVars>
      </dgm:prSet>
      <dgm:spPr/>
      <dgm:t>
        <a:bodyPr/>
        <a:lstStyle/>
        <a:p>
          <a:endParaRPr lang="pt-BR"/>
        </a:p>
      </dgm:t>
    </dgm:pt>
    <dgm:pt modelId="{14D15077-A653-408D-9521-4731C75EDF36}" type="pres">
      <dgm:prSet presAssocID="{222FAEBE-8BD0-47B3-A55E-7BB7AA1383F7}" presName="hierChild2" presStyleCnt="0"/>
      <dgm:spPr/>
    </dgm:pt>
    <dgm:pt modelId="{028FE951-986C-4F7B-940C-C3ED0AD0E1FD}" type="pres">
      <dgm:prSet presAssocID="{23EBF1A1-E583-4C72-92D8-ADBE6B9E54E2}" presName="Name10" presStyleLbl="parChTrans1D2" presStyleIdx="0" presStyleCnt="2"/>
      <dgm:spPr/>
      <dgm:t>
        <a:bodyPr/>
        <a:lstStyle/>
        <a:p>
          <a:endParaRPr lang="pt-BR"/>
        </a:p>
      </dgm:t>
    </dgm:pt>
    <dgm:pt modelId="{6E90A6AC-A3BB-4DAC-BEF0-BB49EF571D41}" type="pres">
      <dgm:prSet presAssocID="{75EFB62D-5E4B-43B0-BC6B-ACC4BEC47A7C}" presName="hierRoot2" presStyleCnt="0"/>
      <dgm:spPr/>
    </dgm:pt>
    <dgm:pt modelId="{9DBF0C17-1E84-48FF-B77F-3CCF0B7ECCDC}" type="pres">
      <dgm:prSet presAssocID="{75EFB62D-5E4B-43B0-BC6B-ACC4BEC47A7C}" presName="composite2" presStyleCnt="0"/>
      <dgm:spPr/>
    </dgm:pt>
    <dgm:pt modelId="{D206F481-F190-4FF8-A9E4-A90EA2C6ECD1}" type="pres">
      <dgm:prSet presAssocID="{75EFB62D-5E4B-43B0-BC6B-ACC4BEC47A7C}" presName="background2" presStyleLbl="node2" presStyleIdx="0" presStyleCnt="2"/>
      <dgm:spPr/>
    </dgm:pt>
    <dgm:pt modelId="{220F522F-4A6A-4A42-85AE-F80307BA6829}" type="pres">
      <dgm:prSet presAssocID="{75EFB62D-5E4B-43B0-BC6B-ACC4BEC47A7C}" presName="text2" presStyleLbl="fgAcc2" presStyleIdx="0" presStyleCnt="2">
        <dgm:presLayoutVars>
          <dgm:chPref val="3"/>
        </dgm:presLayoutVars>
      </dgm:prSet>
      <dgm:spPr/>
      <dgm:t>
        <a:bodyPr/>
        <a:lstStyle/>
        <a:p>
          <a:endParaRPr lang="pt-BR"/>
        </a:p>
      </dgm:t>
    </dgm:pt>
    <dgm:pt modelId="{63B283E1-3648-456E-B876-ADEFB4F1E8BE}" type="pres">
      <dgm:prSet presAssocID="{75EFB62D-5E4B-43B0-BC6B-ACC4BEC47A7C}" presName="hierChild3" presStyleCnt="0"/>
      <dgm:spPr/>
    </dgm:pt>
    <dgm:pt modelId="{35B4E611-F907-471B-9BA2-32BDC4BF9A39}" type="pres">
      <dgm:prSet presAssocID="{9E742934-8470-4A19-BCC9-CFB1BF3934C3}" presName="Name17" presStyleLbl="parChTrans1D3" presStyleIdx="0" presStyleCnt="1"/>
      <dgm:spPr/>
      <dgm:t>
        <a:bodyPr/>
        <a:lstStyle/>
        <a:p>
          <a:endParaRPr lang="pt-BR"/>
        </a:p>
      </dgm:t>
    </dgm:pt>
    <dgm:pt modelId="{91642CAB-5848-497E-802B-B889526E9B23}" type="pres">
      <dgm:prSet presAssocID="{59C9E8DB-D03D-4A1F-8413-61E80FD65796}" presName="hierRoot3" presStyleCnt="0"/>
      <dgm:spPr/>
    </dgm:pt>
    <dgm:pt modelId="{00ED874F-1DD2-47AA-BBD8-3B182C6E63C8}" type="pres">
      <dgm:prSet presAssocID="{59C9E8DB-D03D-4A1F-8413-61E80FD65796}" presName="composite3" presStyleCnt="0"/>
      <dgm:spPr/>
    </dgm:pt>
    <dgm:pt modelId="{2547A0A0-E3AD-4738-8082-B634137DA808}" type="pres">
      <dgm:prSet presAssocID="{59C9E8DB-D03D-4A1F-8413-61E80FD65796}" presName="background3" presStyleLbl="node3" presStyleIdx="0" presStyleCnt="1"/>
      <dgm:spPr/>
    </dgm:pt>
    <dgm:pt modelId="{8EC85EE0-1B6B-4529-89F6-2F7400F355DF}" type="pres">
      <dgm:prSet presAssocID="{59C9E8DB-D03D-4A1F-8413-61E80FD65796}" presName="text3" presStyleLbl="fgAcc3" presStyleIdx="0" presStyleCnt="1">
        <dgm:presLayoutVars>
          <dgm:chPref val="3"/>
        </dgm:presLayoutVars>
      </dgm:prSet>
      <dgm:spPr/>
      <dgm:t>
        <a:bodyPr/>
        <a:lstStyle/>
        <a:p>
          <a:endParaRPr lang="pt-BR"/>
        </a:p>
      </dgm:t>
    </dgm:pt>
    <dgm:pt modelId="{1FB16382-4F5C-46E3-B57B-B27A06AD56BB}" type="pres">
      <dgm:prSet presAssocID="{59C9E8DB-D03D-4A1F-8413-61E80FD65796}" presName="hierChild4" presStyleCnt="0"/>
      <dgm:spPr/>
    </dgm:pt>
    <dgm:pt modelId="{FCA24E26-178B-41AE-8B0F-AC42D6615896}" type="pres">
      <dgm:prSet presAssocID="{57819FE5-0AB8-48B1-8E7F-062EECA20C8F}" presName="Name10" presStyleLbl="parChTrans1D2" presStyleIdx="1" presStyleCnt="2"/>
      <dgm:spPr/>
      <dgm:t>
        <a:bodyPr/>
        <a:lstStyle/>
        <a:p>
          <a:endParaRPr lang="pt-BR"/>
        </a:p>
      </dgm:t>
    </dgm:pt>
    <dgm:pt modelId="{8723DBC2-A2DA-4D66-BB13-B5ED3E78706F}" type="pres">
      <dgm:prSet presAssocID="{BE707930-2C70-4A76-8C08-7BEE7FD6C9A3}" presName="hierRoot2" presStyleCnt="0"/>
      <dgm:spPr/>
    </dgm:pt>
    <dgm:pt modelId="{29E3968D-97C8-41F9-A414-0D5EE75956B4}" type="pres">
      <dgm:prSet presAssocID="{BE707930-2C70-4A76-8C08-7BEE7FD6C9A3}" presName="composite2" presStyleCnt="0"/>
      <dgm:spPr/>
    </dgm:pt>
    <dgm:pt modelId="{34FAEB64-7E83-41B0-B43C-83AABF205632}" type="pres">
      <dgm:prSet presAssocID="{BE707930-2C70-4A76-8C08-7BEE7FD6C9A3}" presName="background2" presStyleLbl="node2" presStyleIdx="1" presStyleCnt="2"/>
      <dgm:spPr/>
    </dgm:pt>
    <dgm:pt modelId="{D7B627D5-CF70-4988-9BAF-794ECDB7AFA0}" type="pres">
      <dgm:prSet presAssocID="{BE707930-2C70-4A76-8C08-7BEE7FD6C9A3}" presName="text2" presStyleLbl="fgAcc2" presStyleIdx="1" presStyleCnt="2">
        <dgm:presLayoutVars>
          <dgm:chPref val="3"/>
        </dgm:presLayoutVars>
      </dgm:prSet>
      <dgm:spPr/>
      <dgm:t>
        <a:bodyPr/>
        <a:lstStyle/>
        <a:p>
          <a:endParaRPr lang="pt-BR"/>
        </a:p>
      </dgm:t>
    </dgm:pt>
    <dgm:pt modelId="{A51BBA98-A344-4CD5-82B2-2A45A63CEFB6}" type="pres">
      <dgm:prSet presAssocID="{BE707930-2C70-4A76-8C08-7BEE7FD6C9A3}" presName="hierChild3" presStyleCnt="0"/>
      <dgm:spPr/>
    </dgm:pt>
  </dgm:ptLst>
  <dgm:cxnLst>
    <dgm:cxn modelId="{2A8B2D9A-1BFA-4F49-9888-941DBF326DBC}" type="presOf" srcId="{57819FE5-0AB8-48B1-8E7F-062EECA20C8F}" destId="{FCA24E26-178B-41AE-8B0F-AC42D6615896}" srcOrd="0" destOrd="0" presId="urn:microsoft.com/office/officeart/2005/8/layout/hierarchy1"/>
    <dgm:cxn modelId="{EC838BBE-9F43-4982-AE6E-50E31D946994}" type="presOf" srcId="{D85F03D6-02CA-4D4A-9690-144CACF594A2}" destId="{1A1A5983-2E08-4871-BCDA-32BA06AAEA6B}" srcOrd="0" destOrd="0" presId="urn:microsoft.com/office/officeart/2005/8/layout/hierarchy1"/>
    <dgm:cxn modelId="{C1B599FB-D2FF-4803-AFE2-A615229CB473}" srcId="{75EFB62D-5E4B-43B0-BC6B-ACC4BEC47A7C}" destId="{59C9E8DB-D03D-4A1F-8413-61E80FD65796}" srcOrd="0" destOrd="0" parTransId="{9E742934-8470-4A19-BCC9-CFB1BF3934C3}" sibTransId="{EA85E1F2-9337-472F-BD65-558454CBE1FB}"/>
    <dgm:cxn modelId="{682395A1-8991-4120-9B78-F4723091E4E2}" type="presOf" srcId="{75EFB62D-5E4B-43B0-BC6B-ACC4BEC47A7C}" destId="{220F522F-4A6A-4A42-85AE-F80307BA6829}" srcOrd="0" destOrd="0" presId="urn:microsoft.com/office/officeart/2005/8/layout/hierarchy1"/>
    <dgm:cxn modelId="{57DFBE2C-469D-4E36-9FA3-C53D2F92F983}" srcId="{D85F03D6-02CA-4D4A-9690-144CACF594A2}" destId="{222FAEBE-8BD0-47B3-A55E-7BB7AA1383F7}" srcOrd="0" destOrd="0" parTransId="{93D74ABB-6002-476C-8CDC-77BD1847605F}" sibTransId="{2B42C4EF-AE1E-46B7-997C-5E734810E486}"/>
    <dgm:cxn modelId="{C6B232EB-B7DB-434D-8647-72890230B2E1}" type="presOf" srcId="{BE707930-2C70-4A76-8C08-7BEE7FD6C9A3}" destId="{D7B627D5-CF70-4988-9BAF-794ECDB7AFA0}" srcOrd="0" destOrd="0" presId="urn:microsoft.com/office/officeart/2005/8/layout/hierarchy1"/>
    <dgm:cxn modelId="{6D25435E-1ABD-469C-A198-D90B414EE347}" srcId="{222FAEBE-8BD0-47B3-A55E-7BB7AA1383F7}" destId="{75EFB62D-5E4B-43B0-BC6B-ACC4BEC47A7C}" srcOrd="0" destOrd="0" parTransId="{23EBF1A1-E583-4C72-92D8-ADBE6B9E54E2}" sibTransId="{0B399B92-259D-4955-842E-F1FCE9E0B388}"/>
    <dgm:cxn modelId="{6C77BAC1-DD3E-4DCC-BF18-60E2163AF41A}" type="presOf" srcId="{9E742934-8470-4A19-BCC9-CFB1BF3934C3}" destId="{35B4E611-F907-471B-9BA2-32BDC4BF9A39}" srcOrd="0" destOrd="0" presId="urn:microsoft.com/office/officeart/2005/8/layout/hierarchy1"/>
    <dgm:cxn modelId="{03C67388-19A6-4E9A-A054-32A8DDAFD089}" srcId="{222FAEBE-8BD0-47B3-A55E-7BB7AA1383F7}" destId="{BE707930-2C70-4A76-8C08-7BEE7FD6C9A3}" srcOrd="1" destOrd="0" parTransId="{57819FE5-0AB8-48B1-8E7F-062EECA20C8F}" sibTransId="{5C22A6F8-CA6E-4383-8477-4E8B5840AC91}"/>
    <dgm:cxn modelId="{03903013-C379-4052-BCF2-2F42B1D14258}" type="presOf" srcId="{59C9E8DB-D03D-4A1F-8413-61E80FD65796}" destId="{8EC85EE0-1B6B-4529-89F6-2F7400F355DF}" srcOrd="0" destOrd="0" presId="urn:microsoft.com/office/officeart/2005/8/layout/hierarchy1"/>
    <dgm:cxn modelId="{9D0C5AD6-6A92-4054-B0E7-AFE022B532BC}" type="presOf" srcId="{222FAEBE-8BD0-47B3-A55E-7BB7AA1383F7}" destId="{81946282-14E3-4885-84DF-55483B69DA5F}" srcOrd="0" destOrd="0" presId="urn:microsoft.com/office/officeart/2005/8/layout/hierarchy1"/>
    <dgm:cxn modelId="{7948B5EE-58F5-4A19-AE2A-5F301BD7A1C4}" type="presOf" srcId="{23EBF1A1-E583-4C72-92D8-ADBE6B9E54E2}" destId="{028FE951-986C-4F7B-940C-C3ED0AD0E1FD}" srcOrd="0" destOrd="0" presId="urn:microsoft.com/office/officeart/2005/8/layout/hierarchy1"/>
    <dgm:cxn modelId="{0B04F344-4CA2-475C-A73A-030F4AD3B187}" type="presParOf" srcId="{1A1A5983-2E08-4871-BCDA-32BA06AAEA6B}" destId="{5C7F0AC6-14EB-42CD-8B9F-78AFA0C4D506}" srcOrd="0" destOrd="0" presId="urn:microsoft.com/office/officeart/2005/8/layout/hierarchy1"/>
    <dgm:cxn modelId="{C64F27AC-E1EA-41A8-9038-B3FF741345AC}" type="presParOf" srcId="{5C7F0AC6-14EB-42CD-8B9F-78AFA0C4D506}" destId="{276A8495-B91F-4508-8346-6021A4B32BF7}" srcOrd="0" destOrd="0" presId="urn:microsoft.com/office/officeart/2005/8/layout/hierarchy1"/>
    <dgm:cxn modelId="{205DA6CD-5D6A-4644-9984-B8AB2CB1F8A3}" type="presParOf" srcId="{276A8495-B91F-4508-8346-6021A4B32BF7}" destId="{7DD2A276-6B64-477C-BC0F-FB0F9FC5A2E3}" srcOrd="0" destOrd="0" presId="urn:microsoft.com/office/officeart/2005/8/layout/hierarchy1"/>
    <dgm:cxn modelId="{68566827-4584-4EC8-BC00-37C0C9FC11D5}" type="presParOf" srcId="{276A8495-B91F-4508-8346-6021A4B32BF7}" destId="{81946282-14E3-4885-84DF-55483B69DA5F}" srcOrd="1" destOrd="0" presId="urn:microsoft.com/office/officeart/2005/8/layout/hierarchy1"/>
    <dgm:cxn modelId="{43AD0AD7-C958-4AC2-8DD3-1B51BC506099}" type="presParOf" srcId="{5C7F0AC6-14EB-42CD-8B9F-78AFA0C4D506}" destId="{14D15077-A653-408D-9521-4731C75EDF36}" srcOrd="1" destOrd="0" presId="urn:microsoft.com/office/officeart/2005/8/layout/hierarchy1"/>
    <dgm:cxn modelId="{DDF3F2B8-0678-4F98-8972-0B7239F11C4A}" type="presParOf" srcId="{14D15077-A653-408D-9521-4731C75EDF36}" destId="{028FE951-986C-4F7B-940C-C3ED0AD0E1FD}" srcOrd="0" destOrd="0" presId="urn:microsoft.com/office/officeart/2005/8/layout/hierarchy1"/>
    <dgm:cxn modelId="{7C390AC4-EFED-449C-82C9-C482B0088A74}" type="presParOf" srcId="{14D15077-A653-408D-9521-4731C75EDF36}" destId="{6E90A6AC-A3BB-4DAC-BEF0-BB49EF571D41}" srcOrd="1" destOrd="0" presId="urn:microsoft.com/office/officeart/2005/8/layout/hierarchy1"/>
    <dgm:cxn modelId="{96667DB5-1E55-4636-8EE1-199512CAE227}" type="presParOf" srcId="{6E90A6AC-A3BB-4DAC-BEF0-BB49EF571D41}" destId="{9DBF0C17-1E84-48FF-B77F-3CCF0B7ECCDC}" srcOrd="0" destOrd="0" presId="urn:microsoft.com/office/officeart/2005/8/layout/hierarchy1"/>
    <dgm:cxn modelId="{73C29397-7D99-44E1-B8DE-ECE84B9468A3}" type="presParOf" srcId="{9DBF0C17-1E84-48FF-B77F-3CCF0B7ECCDC}" destId="{D206F481-F190-4FF8-A9E4-A90EA2C6ECD1}" srcOrd="0" destOrd="0" presId="urn:microsoft.com/office/officeart/2005/8/layout/hierarchy1"/>
    <dgm:cxn modelId="{3F66C293-D369-4056-8121-6D3F3857BD2A}" type="presParOf" srcId="{9DBF0C17-1E84-48FF-B77F-3CCF0B7ECCDC}" destId="{220F522F-4A6A-4A42-85AE-F80307BA6829}" srcOrd="1" destOrd="0" presId="urn:microsoft.com/office/officeart/2005/8/layout/hierarchy1"/>
    <dgm:cxn modelId="{3DF1DC45-09D8-497C-AABD-75BE463445B5}" type="presParOf" srcId="{6E90A6AC-A3BB-4DAC-BEF0-BB49EF571D41}" destId="{63B283E1-3648-456E-B876-ADEFB4F1E8BE}" srcOrd="1" destOrd="0" presId="urn:microsoft.com/office/officeart/2005/8/layout/hierarchy1"/>
    <dgm:cxn modelId="{658A0B56-3D8E-42A8-9D01-171420B83D09}" type="presParOf" srcId="{63B283E1-3648-456E-B876-ADEFB4F1E8BE}" destId="{35B4E611-F907-471B-9BA2-32BDC4BF9A39}" srcOrd="0" destOrd="0" presId="urn:microsoft.com/office/officeart/2005/8/layout/hierarchy1"/>
    <dgm:cxn modelId="{4001276E-F24E-4B29-A0C4-746F4CB078CA}" type="presParOf" srcId="{63B283E1-3648-456E-B876-ADEFB4F1E8BE}" destId="{91642CAB-5848-497E-802B-B889526E9B23}" srcOrd="1" destOrd="0" presId="urn:microsoft.com/office/officeart/2005/8/layout/hierarchy1"/>
    <dgm:cxn modelId="{577287FB-EDC0-4F7B-AF96-CA38313D3274}" type="presParOf" srcId="{91642CAB-5848-497E-802B-B889526E9B23}" destId="{00ED874F-1DD2-47AA-BBD8-3B182C6E63C8}" srcOrd="0" destOrd="0" presId="urn:microsoft.com/office/officeart/2005/8/layout/hierarchy1"/>
    <dgm:cxn modelId="{89059246-F41B-4A49-9327-03C8F71BE8EC}" type="presParOf" srcId="{00ED874F-1DD2-47AA-BBD8-3B182C6E63C8}" destId="{2547A0A0-E3AD-4738-8082-B634137DA808}" srcOrd="0" destOrd="0" presId="urn:microsoft.com/office/officeart/2005/8/layout/hierarchy1"/>
    <dgm:cxn modelId="{2C93469D-EDC1-4E52-8989-29A066D7001C}" type="presParOf" srcId="{00ED874F-1DD2-47AA-BBD8-3B182C6E63C8}" destId="{8EC85EE0-1B6B-4529-89F6-2F7400F355DF}" srcOrd="1" destOrd="0" presId="urn:microsoft.com/office/officeart/2005/8/layout/hierarchy1"/>
    <dgm:cxn modelId="{1F3E1B35-0780-4754-A994-A70CD845317D}" type="presParOf" srcId="{91642CAB-5848-497E-802B-B889526E9B23}" destId="{1FB16382-4F5C-46E3-B57B-B27A06AD56BB}" srcOrd="1" destOrd="0" presId="urn:microsoft.com/office/officeart/2005/8/layout/hierarchy1"/>
    <dgm:cxn modelId="{454E5C49-FFDB-4A5F-AC37-1F1D50E728C5}" type="presParOf" srcId="{14D15077-A653-408D-9521-4731C75EDF36}" destId="{FCA24E26-178B-41AE-8B0F-AC42D6615896}" srcOrd="2" destOrd="0" presId="urn:microsoft.com/office/officeart/2005/8/layout/hierarchy1"/>
    <dgm:cxn modelId="{42E2E12A-00D7-44B1-A87C-62A7BDCD235D}" type="presParOf" srcId="{14D15077-A653-408D-9521-4731C75EDF36}" destId="{8723DBC2-A2DA-4D66-BB13-B5ED3E78706F}" srcOrd="3" destOrd="0" presId="urn:microsoft.com/office/officeart/2005/8/layout/hierarchy1"/>
    <dgm:cxn modelId="{D507774F-F618-4508-A830-2B2AC5F77570}" type="presParOf" srcId="{8723DBC2-A2DA-4D66-BB13-B5ED3E78706F}" destId="{29E3968D-97C8-41F9-A414-0D5EE75956B4}" srcOrd="0" destOrd="0" presId="urn:microsoft.com/office/officeart/2005/8/layout/hierarchy1"/>
    <dgm:cxn modelId="{1A8FBFE0-A349-4B4B-9007-73A013CD935F}" type="presParOf" srcId="{29E3968D-97C8-41F9-A414-0D5EE75956B4}" destId="{34FAEB64-7E83-41B0-B43C-83AABF205632}" srcOrd="0" destOrd="0" presId="urn:microsoft.com/office/officeart/2005/8/layout/hierarchy1"/>
    <dgm:cxn modelId="{D59D2D2F-29C2-4F72-924C-76ACCF31BA0B}" type="presParOf" srcId="{29E3968D-97C8-41F9-A414-0D5EE75956B4}" destId="{D7B627D5-CF70-4988-9BAF-794ECDB7AFA0}" srcOrd="1" destOrd="0" presId="urn:microsoft.com/office/officeart/2005/8/layout/hierarchy1"/>
    <dgm:cxn modelId="{D749C5FF-7370-4146-B45F-99A5CAA11C14}" type="presParOf" srcId="{8723DBC2-A2DA-4D66-BB13-B5ED3E78706F}" destId="{A51BBA98-A344-4CD5-82B2-2A45A63CEFB6}"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DDBF7-7891-4859-8B8A-4B3BDD06EC14}" type="doc">
      <dgm:prSet loTypeId="urn:microsoft.com/office/officeart/2005/8/layout/default#4" loCatId="list" qsTypeId="urn:microsoft.com/office/officeart/2005/8/quickstyle/3d3" qsCatId="3D" csTypeId="urn:microsoft.com/office/officeart/2005/8/colors/accent2_1" csCatId="accent2" phldr="1"/>
      <dgm:spPr/>
      <dgm:t>
        <a:bodyPr/>
        <a:lstStyle/>
        <a:p>
          <a:endParaRPr lang="pt-BR"/>
        </a:p>
      </dgm:t>
    </dgm:pt>
    <dgm:pt modelId="{8A1FBD29-149F-4A63-BCAE-F6F5A0ABC245}">
      <dgm:prSet phldrT="[Texto]" custT="1"/>
      <dgm:spPr/>
      <dgm:t>
        <a:bodyPr/>
        <a:lstStyle/>
        <a:p>
          <a:r>
            <a:rPr lang="pt-BR" sz="1400" dirty="0" smtClean="0">
              <a:solidFill>
                <a:schemeClr val="tx1"/>
              </a:solidFill>
            </a:rPr>
            <a:t>XIII - é livre o exercício de qualquer trabalho, ofício ou profissão, atendidas as qualificações profissionais que a lei estabelecer</a:t>
          </a:r>
          <a:endParaRPr lang="pt-BR" sz="1400" dirty="0">
            <a:solidFill>
              <a:schemeClr val="tx1"/>
            </a:solidFill>
          </a:endParaRPr>
        </a:p>
      </dgm:t>
    </dgm:pt>
    <dgm:pt modelId="{81905204-50E4-4246-B40C-9717BD5A69D3}" type="parTrans" cxnId="{9F13752B-30C7-4D5F-951F-68A3DC5D6F91}">
      <dgm:prSet/>
      <dgm:spPr/>
      <dgm:t>
        <a:bodyPr/>
        <a:lstStyle/>
        <a:p>
          <a:endParaRPr lang="pt-BR"/>
        </a:p>
      </dgm:t>
    </dgm:pt>
    <dgm:pt modelId="{43B022A5-C742-470B-BB31-EB13BBD8BF46}" type="sibTrans" cxnId="{9F13752B-30C7-4D5F-951F-68A3DC5D6F91}">
      <dgm:prSet/>
      <dgm:spPr/>
      <dgm:t>
        <a:bodyPr/>
        <a:lstStyle/>
        <a:p>
          <a:endParaRPr lang="pt-BR"/>
        </a:p>
      </dgm:t>
    </dgm:pt>
    <dgm:pt modelId="{6F648023-F292-4841-9D6B-E5C485721BE4}">
      <dgm:prSet phldrT="[Texto]" custT="1"/>
      <dgm:spPr/>
      <dgm:t>
        <a:bodyPr/>
        <a:lstStyle/>
        <a:p>
          <a:r>
            <a:rPr lang="pt-BR" sz="1400" dirty="0" smtClean="0">
              <a:solidFill>
                <a:schemeClr val="tx2"/>
              </a:solidFill>
            </a:rPr>
            <a:t>XIV - é assegurado a todos o acesso à informação e resguardado o sigilo da fonte, quando necessário ao exercício profissional</a:t>
          </a:r>
          <a:endParaRPr lang="pt-BR" sz="1400" dirty="0">
            <a:solidFill>
              <a:schemeClr val="tx2"/>
            </a:solidFill>
          </a:endParaRPr>
        </a:p>
      </dgm:t>
    </dgm:pt>
    <dgm:pt modelId="{A0D5FA11-BB1A-40C4-BEFE-6460482FE9CA}" type="parTrans" cxnId="{61A6A7CF-4559-4205-B1B1-3AC816E0E206}">
      <dgm:prSet/>
      <dgm:spPr/>
      <dgm:t>
        <a:bodyPr/>
        <a:lstStyle/>
        <a:p>
          <a:endParaRPr lang="pt-BR"/>
        </a:p>
      </dgm:t>
    </dgm:pt>
    <dgm:pt modelId="{2777A938-68C2-40A0-B868-00210E409582}" type="sibTrans" cxnId="{61A6A7CF-4559-4205-B1B1-3AC816E0E206}">
      <dgm:prSet/>
      <dgm:spPr/>
      <dgm:t>
        <a:bodyPr/>
        <a:lstStyle/>
        <a:p>
          <a:endParaRPr lang="pt-BR"/>
        </a:p>
      </dgm:t>
    </dgm:pt>
    <dgm:pt modelId="{6F432830-9996-4BD1-8460-72AC4D432162}">
      <dgm:prSet phldrT="[Texto]" custT="1"/>
      <dgm:spPr/>
      <dgm:t>
        <a:bodyPr/>
        <a:lstStyle/>
        <a:p>
          <a:r>
            <a:rPr lang="pt-BR" sz="1400" dirty="0" smtClean="0">
              <a:solidFill>
                <a:schemeClr val="accent1"/>
              </a:solidFill>
            </a:rPr>
            <a:t>XV - é livre a locomoção no território nacional em tempo de paz, podendo qualquer pessoa, nos termos da lei, nele entrar, permanecer ou dele sair com seus bens</a:t>
          </a:r>
          <a:endParaRPr lang="pt-BR" sz="1400" dirty="0">
            <a:solidFill>
              <a:schemeClr val="accent1"/>
            </a:solidFill>
          </a:endParaRPr>
        </a:p>
      </dgm:t>
    </dgm:pt>
    <dgm:pt modelId="{DCD45BCD-6FAC-4EC4-8273-BDA1541536B0}" type="parTrans" cxnId="{3AAF7E6B-0AC8-4558-984D-DD4308D0B765}">
      <dgm:prSet/>
      <dgm:spPr/>
      <dgm:t>
        <a:bodyPr/>
        <a:lstStyle/>
        <a:p>
          <a:endParaRPr lang="pt-BR"/>
        </a:p>
      </dgm:t>
    </dgm:pt>
    <dgm:pt modelId="{041E6878-6EC3-4111-9600-87CF88194EEA}" type="sibTrans" cxnId="{3AAF7E6B-0AC8-4558-984D-DD4308D0B765}">
      <dgm:prSet/>
      <dgm:spPr/>
      <dgm:t>
        <a:bodyPr/>
        <a:lstStyle/>
        <a:p>
          <a:endParaRPr lang="pt-BR"/>
        </a:p>
      </dgm:t>
    </dgm:pt>
    <dgm:pt modelId="{DBBDCF13-7208-407C-92E4-03B7DFA7B215}">
      <dgm:prSet phldrT="[Texto]" custT="1"/>
      <dgm:spPr/>
      <dgm:t>
        <a:bodyPr/>
        <a:lstStyle/>
        <a:p>
          <a:r>
            <a:rPr lang="pt-BR" sz="1200" dirty="0" smtClean="0">
              <a:solidFill>
                <a:schemeClr val="accent2"/>
              </a:solidFill>
            </a:rPr>
            <a:t>XVI - todos podem reunir-se pacificamente, sem armas, em locais abertos ao público, independentemente de autorização, desde que não frustrem outra reunião anteriormente convocada para o mesmo local, sendo apenas exigido prévio aviso à autoridade competente</a:t>
          </a:r>
          <a:endParaRPr lang="pt-BR" sz="1200" dirty="0">
            <a:solidFill>
              <a:schemeClr val="accent2"/>
            </a:solidFill>
          </a:endParaRPr>
        </a:p>
      </dgm:t>
    </dgm:pt>
    <dgm:pt modelId="{0CC1D8E7-9E7A-4610-B233-4C6C8150903E}" type="parTrans" cxnId="{B1543C7C-409E-478C-84DB-3DEB7970CF45}">
      <dgm:prSet/>
      <dgm:spPr/>
      <dgm:t>
        <a:bodyPr/>
        <a:lstStyle/>
        <a:p>
          <a:endParaRPr lang="pt-BR"/>
        </a:p>
      </dgm:t>
    </dgm:pt>
    <dgm:pt modelId="{E05FDE5D-C0A2-4490-95D2-96A70ADBD207}" type="sibTrans" cxnId="{B1543C7C-409E-478C-84DB-3DEB7970CF45}">
      <dgm:prSet/>
      <dgm:spPr/>
      <dgm:t>
        <a:bodyPr/>
        <a:lstStyle/>
        <a:p>
          <a:endParaRPr lang="pt-BR"/>
        </a:p>
      </dgm:t>
    </dgm:pt>
    <dgm:pt modelId="{1B06B53F-38F1-442C-B2B0-227317188DCD}">
      <dgm:prSet phldrT="[Texto]" custT="1"/>
      <dgm:spPr/>
      <dgm:t>
        <a:bodyPr/>
        <a:lstStyle/>
        <a:p>
          <a:r>
            <a:rPr lang="pt-BR" sz="1200" dirty="0" smtClean="0">
              <a:solidFill>
                <a:schemeClr val="accent3"/>
              </a:solidFill>
            </a:rPr>
            <a:t>XVII - é plena a liberdade de associação para fins lícitos, vedada a de caráter paramilitar</a:t>
          </a:r>
          <a:endParaRPr lang="pt-BR" sz="1200" dirty="0">
            <a:solidFill>
              <a:schemeClr val="accent3"/>
            </a:solidFill>
          </a:endParaRPr>
        </a:p>
      </dgm:t>
    </dgm:pt>
    <dgm:pt modelId="{1DD70025-AE41-42CB-B8C7-C18C35A43BDC}" type="parTrans" cxnId="{74F6FE84-497E-419B-AD33-CF836627DAB3}">
      <dgm:prSet/>
      <dgm:spPr/>
      <dgm:t>
        <a:bodyPr/>
        <a:lstStyle/>
        <a:p>
          <a:endParaRPr lang="pt-BR"/>
        </a:p>
      </dgm:t>
    </dgm:pt>
    <dgm:pt modelId="{010B96C2-84A2-4DB5-A763-16023B8E87AA}" type="sibTrans" cxnId="{74F6FE84-497E-419B-AD33-CF836627DAB3}">
      <dgm:prSet/>
      <dgm:spPr/>
      <dgm:t>
        <a:bodyPr/>
        <a:lstStyle/>
        <a:p>
          <a:endParaRPr lang="pt-BR"/>
        </a:p>
      </dgm:t>
    </dgm:pt>
    <dgm:pt modelId="{293AA21A-5D66-40C5-8C0F-42062F0034B2}">
      <dgm:prSet phldrT="[Texto]" custT="1"/>
      <dgm:spPr/>
      <dgm:t>
        <a:bodyPr/>
        <a:lstStyle/>
        <a:p>
          <a:r>
            <a:rPr lang="pt-BR" sz="1400" dirty="0" smtClean="0">
              <a:solidFill>
                <a:schemeClr val="accent5"/>
              </a:solidFill>
            </a:rPr>
            <a:t>XVIII - a criação de associações e, na forma da lei, a de cooperativas independem de autorização, sendo vedada a interferência estatal em seu funcionamento</a:t>
          </a:r>
          <a:endParaRPr lang="pt-BR" sz="1400" dirty="0">
            <a:solidFill>
              <a:schemeClr val="accent5"/>
            </a:solidFill>
          </a:endParaRPr>
        </a:p>
      </dgm:t>
    </dgm:pt>
    <dgm:pt modelId="{0A2D5EBB-3E3D-4BBC-84FE-8F7D2A388542}" type="parTrans" cxnId="{68D31DBF-1FFD-422C-90BD-C9662E56C6D6}">
      <dgm:prSet/>
      <dgm:spPr/>
      <dgm:t>
        <a:bodyPr/>
        <a:lstStyle/>
        <a:p>
          <a:endParaRPr lang="pt-BR"/>
        </a:p>
      </dgm:t>
    </dgm:pt>
    <dgm:pt modelId="{27D7D5EE-5290-438B-B44E-C32D36DBC90C}" type="sibTrans" cxnId="{68D31DBF-1FFD-422C-90BD-C9662E56C6D6}">
      <dgm:prSet/>
      <dgm:spPr/>
      <dgm:t>
        <a:bodyPr/>
        <a:lstStyle/>
        <a:p>
          <a:endParaRPr lang="pt-BR"/>
        </a:p>
      </dgm:t>
    </dgm:pt>
    <dgm:pt modelId="{2CF60D84-49E9-4716-9637-E657ADB1046C}">
      <dgm:prSet phldrT="[Texto]" custT="1"/>
      <dgm:spPr/>
      <dgm:t>
        <a:bodyPr/>
        <a:lstStyle/>
        <a:p>
          <a:r>
            <a:rPr lang="pt-BR" sz="1400" dirty="0" smtClean="0">
              <a:solidFill>
                <a:schemeClr val="accent6"/>
              </a:solidFill>
            </a:rPr>
            <a:t>XIX - as associações só poderão ser compulsoriamente dissolvidas ou ter suas atividades suspensas por decisão judicial, exigindo-se, no primeiro caso, o trânsito em julgado</a:t>
          </a:r>
          <a:endParaRPr lang="pt-BR" sz="1400" dirty="0">
            <a:solidFill>
              <a:schemeClr val="accent6"/>
            </a:solidFill>
          </a:endParaRPr>
        </a:p>
      </dgm:t>
    </dgm:pt>
    <dgm:pt modelId="{68D8ACB0-DB1F-41AD-BE12-20E8E120EDFA}" type="parTrans" cxnId="{A43E4C6F-BF46-43AC-8D78-A5421AA0884E}">
      <dgm:prSet/>
      <dgm:spPr/>
      <dgm:t>
        <a:bodyPr/>
        <a:lstStyle/>
        <a:p>
          <a:endParaRPr lang="pt-BR"/>
        </a:p>
      </dgm:t>
    </dgm:pt>
    <dgm:pt modelId="{7FF89AC5-1722-4762-8DFF-4134370ACFA6}" type="sibTrans" cxnId="{A43E4C6F-BF46-43AC-8D78-A5421AA0884E}">
      <dgm:prSet/>
      <dgm:spPr/>
      <dgm:t>
        <a:bodyPr/>
        <a:lstStyle/>
        <a:p>
          <a:endParaRPr lang="pt-BR"/>
        </a:p>
      </dgm:t>
    </dgm:pt>
    <dgm:pt modelId="{7195ABB5-CDDC-4E4E-8045-37ED250D2DC6}">
      <dgm:prSet phldrT="[Texto]" custT="1"/>
      <dgm:spPr/>
      <dgm:t>
        <a:bodyPr/>
        <a:lstStyle/>
        <a:p>
          <a:r>
            <a:rPr lang="pt-BR" sz="1800" dirty="0" smtClean="0">
              <a:solidFill>
                <a:schemeClr val="accent4">
                  <a:lumMod val="50000"/>
                </a:schemeClr>
              </a:solidFill>
            </a:rPr>
            <a:t>XX - ninguém poderá ser compelido a associar-se ou a permanecer associado</a:t>
          </a:r>
          <a:endParaRPr lang="pt-BR" sz="1800" dirty="0">
            <a:solidFill>
              <a:schemeClr val="accent4">
                <a:lumMod val="50000"/>
              </a:schemeClr>
            </a:solidFill>
          </a:endParaRPr>
        </a:p>
      </dgm:t>
    </dgm:pt>
    <dgm:pt modelId="{3136BF6D-6C1A-41FF-BE4A-DD14FBE76DF1}" type="parTrans" cxnId="{A69F3D1F-9051-4FE5-8393-CE0B23624A17}">
      <dgm:prSet/>
      <dgm:spPr/>
      <dgm:t>
        <a:bodyPr/>
        <a:lstStyle/>
        <a:p>
          <a:endParaRPr lang="pt-BR"/>
        </a:p>
      </dgm:t>
    </dgm:pt>
    <dgm:pt modelId="{6EA21AEA-FBC4-47F3-928B-9061136F2A94}" type="sibTrans" cxnId="{A69F3D1F-9051-4FE5-8393-CE0B23624A17}">
      <dgm:prSet/>
      <dgm:spPr/>
      <dgm:t>
        <a:bodyPr/>
        <a:lstStyle/>
        <a:p>
          <a:endParaRPr lang="pt-BR"/>
        </a:p>
      </dgm:t>
    </dgm:pt>
    <dgm:pt modelId="{2483DE95-DED3-466A-B61B-D030F50353E5}">
      <dgm:prSet phldrT="[Texto]" custT="1"/>
      <dgm:spPr/>
      <dgm:t>
        <a:bodyPr/>
        <a:lstStyle/>
        <a:p>
          <a:r>
            <a:rPr lang="pt-BR" sz="1400" dirty="0" smtClean="0">
              <a:solidFill>
                <a:srgbClr val="FFC000"/>
              </a:solidFill>
            </a:rPr>
            <a:t>XXI - as entidades associativas, quando expressamente autorizadas, têm legitimidade para representar seus filiados judicial ou extrajudicialmente</a:t>
          </a:r>
          <a:endParaRPr lang="pt-BR" sz="1400" dirty="0">
            <a:solidFill>
              <a:srgbClr val="FFC000"/>
            </a:solidFill>
          </a:endParaRPr>
        </a:p>
      </dgm:t>
    </dgm:pt>
    <dgm:pt modelId="{AB0B53EF-CE26-4B16-9228-7DE7401397F8}" type="parTrans" cxnId="{5A635476-508B-4CA3-8394-44569CCE849F}">
      <dgm:prSet/>
      <dgm:spPr/>
      <dgm:t>
        <a:bodyPr/>
        <a:lstStyle/>
        <a:p>
          <a:endParaRPr lang="pt-BR"/>
        </a:p>
      </dgm:t>
    </dgm:pt>
    <dgm:pt modelId="{DC22019D-0B6F-4633-BDAE-73B8BB726F9C}" type="sibTrans" cxnId="{5A635476-508B-4CA3-8394-44569CCE849F}">
      <dgm:prSet/>
      <dgm:spPr/>
      <dgm:t>
        <a:bodyPr/>
        <a:lstStyle/>
        <a:p>
          <a:endParaRPr lang="pt-BR"/>
        </a:p>
      </dgm:t>
    </dgm:pt>
    <dgm:pt modelId="{C4D5AB58-135A-4C01-8670-7C0E84D0363B}">
      <dgm:prSet phldrT="[Texto]" custT="1"/>
      <dgm:spPr/>
      <dgm:t>
        <a:bodyPr/>
        <a:lstStyle/>
        <a:p>
          <a:r>
            <a:rPr lang="pt-BR" sz="1800" dirty="0" smtClean="0">
              <a:solidFill>
                <a:srgbClr val="00B050"/>
              </a:solidFill>
            </a:rPr>
            <a:t>XXII - é garantido o direito de propriedade</a:t>
          </a:r>
          <a:endParaRPr lang="pt-BR" sz="1800" dirty="0">
            <a:solidFill>
              <a:srgbClr val="00B050"/>
            </a:solidFill>
          </a:endParaRPr>
        </a:p>
      </dgm:t>
    </dgm:pt>
    <dgm:pt modelId="{7F64DDA7-4BC0-44FF-9EFE-7A236DFFF8DC}" type="parTrans" cxnId="{34AAE5A7-9861-4ED0-A464-808A7E8B5C50}">
      <dgm:prSet/>
      <dgm:spPr/>
      <dgm:t>
        <a:bodyPr/>
        <a:lstStyle/>
        <a:p>
          <a:endParaRPr lang="pt-BR"/>
        </a:p>
      </dgm:t>
    </dgm:pt>
    <dgm:pt modelId="{8F4F077C-E6D7-4C3F-B97A-367821B37B81}" type="sibTrans" cxnId="{34AAE5A7-9861-4ED0-A464-808A7E8B5C50}">
      <dgm:prSet/>
      <dgm:spPr/>
      <dgm:t>
        <a:bodyPr/>
        <a:lstStyle/>
        <a:p>
          <a:endParaRPr lang="pt-BR"/>
        </a:p>
      </dgm:t>
    </dgm:pt>
    <dgm:pt modelId="{54AFEDE7-AA3B-4B21-B464-60C9026C8EAC}">
      <dgm:prSet phldrT="[Texto]" custT="1"/>
      <dgm:spPr/>
      <dgm:t>
        <a:bodyPr/>
        <a:lstStyle/>
        <a:p>
          <a:r>
            <a:rPr lang="pt-BR" sz="1400" dirty="0" smtClean="0">
              <a:solidFill>
                <a:srgbClr val="0070C0"/>
              </a:solidFill>
            </a:rPr>
            <a:t>XXIII - a propriedade atenderá a sua  função social</a:t>
          </a:r>
          <a:endParaRPr lang="pt-BR" sz="1400" dirty="0">
            <a:solidFill>
              <a:srgbClr val="0070C0"/>
            </a:solidFill>
          </a:endParaRPr>
        </a:p>
      </dgm:t>
    </dgm:pt>
    <dgm:pt modelId="{74325252-38D9-47D7-9F35-1615F85A77CE}" type="parTrans" cxnId="{178603FA-332A-4194-8999-E6A944E2A022}">
      <dgm:prSet/>
      <dgm:spPr/>
      <dgm:t>
        <a:bodyPr/>
        <a:lstStyle/>
        <a:p>
          <a:endParaRPr lang="pt-BR"/>
        </a:p>
      </dgm:t>
    </dgm:pt>
    <dgm:pt modelId="{F82D197F-390D-4EFC-8398-75D9B2583CD9}" type="sibTrans" cxnId="{178603FA-332A-4194-8999-E6A944E2A022}">
      <dgm:prSet/>
      <dgm:spPr/>
      <dgm:t>
        <a:bodyPr/>
        <a:lstStyle/>
        <a:p>
          <a:endParaRPr lang="pt-BR"/>
        </a:p>
      </dgm:t>
    </dgm:pt>
    <dgm:pt modelId="{E8080DB6-1D04-4553-B187-E673A2B6388E}">
      <dgm:prSet phldrT="[Texto]"/>
      <dgm:spPr/>
      <dgm:t>
        <a:bodyPr/>
        <a:lstStyle/>
        <a:p>
          <a:r>
            <a:rPr lang="pt-BR" dirty="0" smtClean="0">
              <a:solidFill>
                <a:schemeClr val="bg1">
                  <a:lumMod val="50000"/>
                </a:schemeClr>
              </a:solidFill>
            </a:rPr>
            <a:t>XXIV - a lei estabelecerá o procedimento para desapropriação por necessidade ou utilidade pública, ou por interesse social, mediante justa e prévia indenização em dinheiro, ressalvados os casos previstos nesta Constituição</a:t>
          </a:r>
          <a:endParaRPr lang="pt-BR" dirty="0">
            <a:solidFill>
              <a:schemeClr val="bg1">
                <a:lumMod val="50000"/>
              </a:schemeClr>
            </a:solidFill>
          </a:endParaRPr>
        </a:p>
      </dgm:t>
    </dgm:pt>
    <dgm:pt modelId="{64DDE8AC-084D-4DF6-8B7F-652AD31E24A5}" type="parTrans" cxnId="{3C73AB30-6D2A-42F7-8653-663CD95802D6}">
      <dgm:prSet/>
      <dgm:spPr/>
      <dgm:t>
        <a:bodyPr/>
        <a:lstStyle/>
        <a:p>
          <a:endParaRPr lang="pt-BR"/>
        </a:p>
      </dgm:t>
    </dgm:pt>
    <dgm:pt modelId="{1C2D6C77-DD98-4B2D-923A-10FB7B869795}" type="sibTrans" cxnId="{3C73AB30-6D2A-42F7-8653-663CD95802D6}">
      <dgm:prSet/>
      <dgm:spPr/>
      <dgm:t>
        <a:bodyPr/>
        <a:lstStyle/>
        <a:p>
          <a:endParaRPr lang="pt-BR"/>
        </a:p>
      </dgm:t>
    </dgm:pt>
    <dgm:pt modelId="{15876474-F10A-4406-AB40-80A412063A98}" type="pres">
      <dgm:prSet presAssocID="{D98DDBF7-7891-4859-8B8A-4B3BDD06EC14}" presName="diagram" presStyleCnt="0">
        <dgm:presLayoutVars>
          <dgm:dir/>
          <dgm:resizeHandles val="exact"/>
        </dgm:presLayoutVars>
      </dgm:prSet>
      <dgm:spPr/>
      <dgm:t>
        <a:bodyPr/>
        <a:lstStyle/>
        <a:p>
          <a:endParaRPr lang="pt-BR"/>
        </a:p>
      </dgm:t>
    </dgm:pt>
    <dgm:pt modelId="{8E0C38A7-284B-4362-859A-F1C65E97C5EC}" type="pres">
      <dgm:prSet presAssocID="{8A1FBD29-149F-4A63-BCAE-F6F5A0ABC245}" presName="node" presStyleLbl="node1" presStyleIdx="0" presStyleCnt="12">
        <dgm:presLayoutVars>
          <dgm:bulletEnabled val="1"/>
        </dgm:presLayoutVars>
      </dgm:prSet>
      <dgm:spPr/>
      <dgm:t>
        <a:bodyPr/>
        <a:lstStyle/>
        <a:p>
          <a:endParaRPr lang="pt-BR"/>
        </a:p>
      </dgm:t>
    </dgm:pt>
    <dgm:pt modelId="{F5154688-B87A-43D1-90AC-7A529047F5E7}" type="pres">
      <dgm:prSet presAssocID="{43B022A5-C742-470B-BB31-EB13BBD8BF46}" presName="sibTrans" presStyleCnt="0"/>
      <dgm:spPr/>
    </dgm:pt>
    <dgm:pt modelId="{BE5ACD04-F748-4339-A6E0-3190B8947CE9}" type="pres">
      <dgm:prSet presAssocID="{6F648023-F292-4841-9D6B-E5C485721BE4}" presName="node" presStyleLbl="node1" presStyleIdx="1" presStyleCnt="12">
        <dgm:presLayoutVars>
          <dgm:bulletEnabled val="1"/>
        </dgm:presLayoutVars>
      </dgm:prSet>
      <dgm:spPr/>
      <dgm:t>
        <a:bodyPr/>
        <a:lstStyle/>
        <a:p>
          <a:endParaRPr lang="pt-BR"/>
        </a:p>
      </dgm:t>
    </dgm:pt>
    <dgm:pt modelId="{E5E98970-33E8-4F5D-8A8E-1BC87DED2FDB}" type="pres">
      <dgm:prSet presAssocID="{2777A938-68C2-40A0-B868-00210E409582}" presName="sibTrans" presStyleCnt="0"/>
      <dgm:spPr/>
    </dgm:pt>
    <dgm:pt modelId="{183CBF7D-B5D0-4121-A366-8153D9ED0A50}" type="pres">
      <dgm:prSet presAssocID="{6F432830-9996-4BD1-8460-72AC4D432162}" presName="node" presStyleLbl="node1" presStyleIdx="2" presStyleCnt="12">
        <dgm:presLayoutVars>
          <dgm:bulletEnabled val="1"/>
        </dgm:presLayoutVars>
      </dgm:prSet>
      <dgm:spPr/>
      <dgm:t>
        <a:bodyPr/>
        <a:lstStyle/>
        <a:p>
          <a:endParaRPr lang="pt-BR"/>
        </a:p>
      </dgm:t>
    </dgm:pt>
    <dgm:pt modelId="{BFDA2B05-8CAF-40EE-AF64-84730C5385E6}" type="pres">
      <dgm:prSet presAssocID="{041E6878-6EC3-4111-9600-87CF88194EEA}" presName="sibTrans" presStyleCnt="0"/>
      <dgm:spPr/>
    </dgm:pt>
    <dgm:pt modelId="{57557BD7-39A8-4F11-AFC0-93F7BF634DD2}" type="pres">
      <dgm:prSet presAssocID="{DBBDCF13-7208-407C-92E4-03B7DFA7B215}" presName="node" presStyleLbl="node1" presStyleIdx="3" presStyleCnt="12">
        <dgm:presLayoutVars>
          <dgm:bulletEnabled val="1"/>
        </dgm:presLayoutVars>
      </dgm:prSet>
      <dgm:spPr/>
      <dgm:t>
        <a:bodyPr/>
        <a:lstStyle/>
        <a:p>
          <a:endParaRPr lang="pt-BR"/>
        </a:p>
      </dgm:t>
    </dgm:pt>
    <dgm:pt modelId="{B6AC7BA3-12CE-44E1-BA92-5C447BBD4207}" type="pres">
      <dgm:prSet presAssocID="{E05FDE5D-C0A2-4490-95D2-96A70ADBD207}" presName="sibTrans" presStyleCnt="0"/>
      <dgm:spPr/>
    </dgm:pt>
    <dgm:pt modelId="{5B363401-5E04-4D99-93AA-F5670EE4D07A}" type="pres">
      <dgm:prSet presAssocID="{1B06B53F-38F1-442C-B2B0-227317188DCD}" presName="node" presStyleLbl="node1" presStyleIdx="4" presStyleCnt="12">
        <dgm:presLayoutVars>
          <dgm:bulletEnabled val="1"/>
        </dgm:presLayoutVars>
      </dgm:prSet>
      <dgm:spPr/>
      <dgm:t>
        <a:bodyPr/>
        <a:lstStyle/>
        <a:p>
          <a:endParaRPr lang="pt-BR"/>
        </a:p>
      </dgm:t>
    </dgm:pt>
    <dgm:pt modelId="{13295D07-03FC-40CC-87E9-863BA20724D8}" type="pres">
      <dgm:prSet presAssocID="{010B96C2-84A2-4DB5-A763-16023B8E87AA}" presName="sibTrans" presStyleCnt="0"/>
      <dgm:spPr/>
    </dgm:pt>
    <dgm:pt modelId="{06EDCEEA-1989-4025-8195-B10CF48DA183}" type="pres">
      <dgm:prSet presAssocID="{293AA21A-5D66-40C5-8C0F-42062F0034B2}" presName="node" presStyleLbl="node1" presStyleIdx="5" presStyleCnt="12">
        <dgm:presLayoutVars>
          <dgm:bulletEnabled val="1"/>
        </dgm:presLayoutVars>
      </dgm:prSet>
      <dgm:spPr/>
      <dgm:t>
        <a:bodyPr/>
        <a:lstStyle/>
        <a:p>
          <a:endParaRPr lang="pt-BR"/>
        </a:p>
      </dgm:t>
    </dgm:pt>
    <dgm:pt modelId="{2C5BD9FB-AC71-4293-90F3-19902C82CAD9}" type="pres">
      <dgm:prSet presAssocID="{27D7D5EE-5290-438B-B44E-C32D36DBC90C}" presName="sibTrans" presStyleCnt="0"/>
      <dgm:spPr/>
    </dgm:pt>
    <dgm:pt modelId="{6D3D67BA-F7ED-40A5-8C85-AD3A5AFDA1CD}" type="pres">
      <dgm:prSet presAssocID="{2CF60D84-49E9-4716-9637-E657ADB1046C}" presName="node" presStyleLbl="node1" presStyleIdx="6" presStyleCnt="12">
        <dgm:presLayoutVars>
          <dgm:bulletEnabled val="1"/>
        </dgm:presLayoutVars>
      </dgm:prSet>
      <dgm:spPr/>
      <dgm:t>
        <a:bodyPr/>
        <a:lstStyle/>
        <a:p>
          <a:endParaRPr lang="pt-BR"/>
        </a:p>
      </dgm:t>
    </dgm:pt>
    <dgm:pt modelId="{9E979C75-6EAF-4EB4-BE4D-F409C098C454}" type="pres">
      <dgm:prSet presAssocID="{7FF89AC5-1722-4762-8DFF-4134370ACFA6}" presName="sibTrans" presStyleCnt="0"/>
      <dgm:spPr/>
    </dgm:pt>
    <dgm:pt modelId="{98C404AA-E503-4E71-ACFC-05459979C2AE}" type="pres">
      <dgm:prSet presAssocID="{7195ABB5-CDDC-4E4E-8045-37ED250D2DC6}" presName="node" presStyleLbl="node1" presStyleIdx="7" presStyleCnt="12">
        <dgm:presLayoutVars>
          <dgm:bulletEnabled val="1"/>
        </dgm:presLayoutVars>
      </dgm:prSet>
      <dgm:spPr/>
      <dgm:t>
        <a:bodyPr/>
        <a:lstStyle/>
        <a:p>
          <a:endParaRPr lang="pt-BR"/>
        </a:p>
      </dgm:t>
    </dgm:pt>
    <dgm:pt modelId="{7B967AF6-0689-4C33-95C9-F2F5404ACCDA}" type="pres">
      <dgm:prSet presAssocID="{6EA21AEA-FBC4-47F3-928B-9061136F2A94}" presName="sibTrans" presStyleCnt="0"/>
      <dgm:spPr/>
    </dgm:pt>
    <dgm:pt modelId="{C6AC297E-E81E-4F29-8912-5E085FD34BFE}" type="pres">
      <dgm:prSet presAssocID="{2483DE95-DED3-466A-B61B-D030F50353E5}" presName="node" presStyleLbl="node1" presStyleIdx="8" presStyleCnt="12">
        <dgm:presLayoutVars>
          <dgm:bulletEnabled val="1"/>
        </dgm:presLayoutVars>
      </dgm:prSet>
      <dgm:spPr/>
      <dgm:t>
        <a:bodyPr/>
        <a:lstStyle/>
        <a:p>
          <a:endParaRPr lang="pt-BR"/>
        </a:p>
      </dgm:t>
    </dgm:pt>
    <dgm:pt modelId="{5324D31C-AE04-4656-A157-E722C2E51905}" type="pres">
      <dgm:prSet presAssocID="{DC22019D-0B6F-4633-BDAE-73B8BB726F9C}" presName="sibTrans" presStyleCnt="0"/>
      <dgm:spPr/>
    </dgm:pt>
    <dgm:pt modelId="{D4DEA936-6556-49E3-B601-73DED1765629}" type="pres">
      <dgm:prSet presAssocID="{C4D5AB58-135A-4C01-8670-7C0E84D0363B}" presName="node" presStyleLbl="node1" presStyleIdx="9" presStyleCnt="12">
        <dgm:presLayoutVars>
          <dgm:bulletEnabled val="1"/>
        </dgm:presLayoutVars>
      </dgm:prSet>
      <dgm:spPr/>
      <dgm:t>
        <a:bodyPr/>
        <a:lstStyle/>
        <a:p>
          <a:endParaRPr lang="pt-BR"/>
        </a:p>
      </dgm:t>
    </dgm:pt>
    <dgm:pt modelId="{03ECA39A-6908-41BC-9D4C-DBEB0841AC58}" type="pres">
      <dgm:prSet presAssocID="{8F4F077C-E6D7-4C3F-B97A-367821B37B81}" presName="sibTrans" presStyleCnt="0"/>
      <dgm:spPr/>
    </dgm:pt>
    <dgm:pt modelId="{55A76B37-5E22-4656-9D75-12C662CADD41}" type="pres">
      <dgm:prSet presAssocID="{54AFEDE7-AA3B-4B21-B464-60C9026C8EAC}" presName="node" presStyleLbl="node1" presStyleIdx="10" presStyleCnt="12">
        <dgm:presLayoutVars>
          <dgm:bulletEnabled val="1"/>
        </dgm:presLayoutVars>
      </dgm:prSet>
      <dgm:spPr/>
      <dgm:t>
        <a:bodyPr/>
        <a:lstStyle/>
        <a:p>
          <a:endParaRPr lang="pt-BR"/>
        </a:p>
      </dgm:t>
    </dgm:pt>
    <dgm:pt modelId="{6C7B37AD-B95C-4617-BAAC-548A8DA49630}" type="pres">
      <dgm:prSet presAssocID="{F82D197F-390D-4EFC-8398-75D9B2583CD9}" presName="sibTrans" presStyleCnt="0"/>
      <dgm:spPr/>
    </dgm:pt>
    <dgm:pt modelId="{2BC5B773-57E2-488A-8DEF-9F91A5B2788D}" type="pres">
      <dgm:prSet presAssocID="{E8080DB6-1D04-4553-B187-E673A2B6388E}" presName="node" presStyleLbl="node1" presStyleIdx="11" presStyleCnt="12">
        <dgm:presLayoutVars>
          <dgm:bulletEnabled val="1"/>
        </dgm:presLayoutVars>
      </dgm:prSet>
      <dgm:spPr/>
      <dgm:t>
        <a:bodyPr/>
        <a:lstStyle/>
        <a:p>
          <a:endParaRPr lang="pt-BR"/>
        </a:p>
      </dgm:t>
    </dgm:pt>
  </dgm:ptLst>
  <dgm:cxnLst>
    <dgm:cxn modelId="{9160A1CF-D495-4189-B5F0-84971CAA437C}" type="presOf" srcId="{54AFEDE7-AA3B-4B21-B464-60C9026C8EAC}" destId="{55A76B37-5E22-4656-9D75-12C662CADD41}" srcOrd="0" destOrd="0" presId="urn:microsoft.com/office/officeart/2005/8/layout/default#4"/>
    <dgm:cxn modelId="{DBB35207-EC5A-4663-9D9C-E210A4E4C983}" type="presOf" srcId="{2CF60D84-49E9-4716-9637-E657ADB1046C}" destId="{6D3D67BA-F7ED-40A5-8C85-AD3A5AFDA1CD}" srcOrd="0" destOrd="0" presId="urn:microsoft.com/office/officeart/2005/8/layout/default#4"/>
    <dgm:cxn modelId="{A69F3D1F-9051-4FE5-8393-CE0B23624A17}" srcId="{D98DDBF7-7891-4859-8B8A-4B3BDD06EC14}" destId="{7195ABB5-CDDC-4E4E-8045-37ED250D2DC6}" srcOrd="7" destOrd="0" parTransId="{3136BF6D-6C1A-41FF-BE4A-DD14FBE76DF1}" sibTransId="{6EA21AEA-FBC4-47F3-928B-9061136F2A94}"/>
    <dgm:cxn modelId="{8E2F7E3D-056B-4E29-A652-4AC9615C0937}" type="presOf" srcId="{6F648023-F292-4841-9D6B-E5C485721BE4}" destId="{BE5ACD04-F748-4339-A6E0-3190B8947CE9}" srcOrd="0" destOrd="0" presId="urn:microsoft.com/office/officeart/2005/8/layout/default#4"/>
    <dgm:cxn modelId="{5E04F392-6DCE-4197-B113-62410C6649C9}" type="presOf" srcId="{6F432830-9996-4BD1-8460-72AC4D432162}" destId="{183CBF7D-B5D0-4121-A366-8153D9ED0A50}" srcOrd="0" destOrd="0" presId="urn:microsoft.com/office/officeart/2005/8/layout/default#4"/>
    <dgm:cxn modelId="{7CE7D9BA-D5E6-430A-AD3F-D3FC1FB787CB}" type="presOf" srcId="{293AA21A-5D66-40C5-8C0F-42062F0034B2}" destId="{06EDCEEA-1989-4025-8195-B10CF48DA183}" srcOrd="0" destOrd="0" presId="urn:microsoft.com/office/officeart/2005/8/layout/default#4"/>
    <dgm:cxn modelId="{5242E60A-39F3-4AF6-A2E0-B2020E445EEB}" type="presOf" srcId="{7195ABB5-CDDC-4E4E-8045-37ED250D2DC6}" destId="{98C404AA-E503-4E71-ACFC-05459979C2AE}" srcOrd="0" destOrd="0" presId="urn:microsoft.com/office/officeart/2005/8/layout/default#4"/>
    <dgm:cxn modelId="{74F6FE84-497E-419B-AD33-CF836627DAB3}" srcId="{D98DDBF7-7891-4859-8B8A-4B3BDD06EC14}" destId="{1B06B53F-38F1-442C-B2B0-227317188DCD}" srcOrd="4" destOrd="0" parTransId="{1DD70025-AE41-42CB-B8C7-C18C35A43BDC}" sibTransId="{010B96C2-84A2-4DB5-A763-16023B8E87AA}"/>
    <dgm:cxn modelId="{A43E4C6F-BF46-43AC-8D78-A5421AA0884E}" srcId="{D98DDBF7-7891-4859-8B8A-4B3BDD06EC14}" destId="{2CF60D84-49E9-4716-9637-E657ADB1046C}" srcOrd="6" destOrd="0" parTransId="{68D8ACB0-DB1F-41AD-BE12-20E8E120EDFA}" sibTransId="{7FF89AC5-1722-4762-8DFF-4134370ACFA6}"/>
    <dgm:cxn modelId="{61A6A7CF-4559-4205-B1B1-3AC816E0E206}" srcId="{D98DDBF7-7891-4859-8B8A-4B3BDD06EC14}" destId="{6F648023-F292-4841-9D6B-E5C485721BE4}" srcOrd="1" destOrd="0" parTransId="{A0D5FA11-BB1A-40C4-BEFE-6460482FE9CA}" sibTransId="{2777A938-68C2-40A0-B868-00210E409582}"/>
    <dgm:cxn modelId="{FE4CF0E3-13FF-4EFA-A625-820110F2B64E}" type="presOf" srcId="{1B06B53F-38F1-442C-B2B0-227317188DCD}" destId="{5B363401-5E04-4D99-93AA-F5670EE4D07A}" srcOrd="0" destOrd="0" presId="urn:microsoft.com/office/officeart/2005/8/layout/default#4"/>
    <dgm:cxn modelId="{840F0252-4536-4A51-9926-407140E5D2DE}" type="presOf" srcId="{DBBDCF13-7208-407C-92E4-03B7DFA7B215}" destId="{57557BD7-39A8-4F11-AFC0-93F7BF634DD2}" srcOrd="0" destOrd="0" presId="urn:microsoft.com/office/officeart/2005/8/layout/default#4"/>
    <dgm:cxn modelId="{B1543C7C-409E-478C-84DB-3DEB7970CF45}" srcId="{D98DDBF7-7891-4859-8B8A-4B3BDD06EC14}" destId="{DBBDCF13-7208-407C-92E4-03B7DFA7B215}" srcOrd="3" destOrd="0" parTransId="{0CC1D8E7-9E7A-4610-B233-4C6C8150903E}" sibTransId="{E05FDE5D-C0A2-4490-95D2-96A70ADBD207}"/>
    <dgm:cxn modelId="{178603FA-332A-4194-8999-E6A944E2A022}" srcId="{D98DDBF7-7891-4859-8B8A-4B3BDD06EC14}" destId="{54AFEDE7-AA3B-4B21-B464-60C9026C8EAC}" srcOrd="10" destOrd="0" parTransId="{74325252-38D9-47D7-9F35-1615F85A77CE}" sibTransId="{F82D197F-390D-4EFC-8398-75D9B2583CD9}"/>
    <dgm:cxn modelId="{41DBB2C4-8F45-4F6B-97A7-0F50FD082280}" type="presOf" srcId="{E8080DB6-1D04-4553-B187-E673A2B6388E}" destId="{2BC5B773-57E2-488A-8DEF-9F91A5B2788D}" srcOrd="0" destOrd="0" presId="urn:microsoft.com/office/officeart/2005/8/layout/default#4"/>
    <dgm:cxn modelId="{26716078-6572-4AAA-A080-564948CC3908}" type="presOf" srcId="{8A1FBD29-149F-4A63-BCAE-F6F5A0ABC245}" destId="{8E0C38A7-284B-4362-859A-F1C65E97C5EC}" srcOrd="0" destOrd="0" presId="urn:microsoft.com/office/officeart/2005/8/layout/default#4"/>
    <dgm:cxn modelId="{3C73AB30-6D2A-42F7-8653-663CD95802D6}" srcId="{D98DDBF7-7891-4859-8B8A-4B3BDD06EC14}" destId="{E8080DB6-1D04-4553-B187-E673A2B6388E}" srcOrd="11" destOrd="0" parTransId="{64DDE8AC-084D-4DF6-8B7F-652AD31E24A5}" sibTransId="{1C2D6C77-DD98-4B2D-923A-10FB7B869795}"/>
    <dgm:cxn modelId="{3AAF7E6B-0AC8-4558-984D-DD4308D0B765}" srcId="{D98DDBF7-7891-4859-8B8A-4B3BDD06EC14}" destId="{6F432830-9996-4BD1-8460-72AC4D432162}" srcOrd="2" destOrd="0" parTransId="{DCD45BCD-6FAC-4EC4-8273-BDA1541536B0}" sibTransId="{041E6878-6EC3-4111-9600-87CF88194EEA}"/>
    <dgm:cxn modelId="{38CDDB91-76DE-4B94-AA31-7D88BF3E5D69}" type="presOf" srcId="{C4D5AB58-135A-4C01-8670-7C0E84D0363B}" destId="{D4DEA936-6556-49E3-B601-73DED1765629}" srcOrd="0" destOrd="0" presId="urn:microsoft.com/office/officeart/2005/8/layout/default#4"/>
    <dgm:cxn modelId="{B3220D24-E8D7-4658-A805-586C246B362F}" type="presOf" srcId="{2483DE95-DED3-466A-B61B-D030F50353E5}" destId="{C6AC297E-E81E-4F29-8912-5E085FD34BFE}" srcOrd="0" destOrd="0" presId="urn:microsoft.com/office/officeart/2005/8/layout/default#4"/>
    <dgm:cxn modelId="{34AAE5A7-9861-4ED0-A464-808A7E8B5C50}" srcId="{D98DDBF7-7891-4859-8B8A-4B3BDD06EC14}" destId="{C4D5AB58-135A-4C01-8670-7C0E84D0363B}" srcOrd="9" destOrd="0" parTransId="{7F64DDA7-4BC0-44FF-9EFE-7A236DFFF8DC}" sibTransId="{8F4F077C-E6D7-4C3F-B97A-367821B37B81}"/>
    <dgm:cxn modelId="{838FD3E4-D95A-49DA-BEEE-8AF426A42C28}" type="presOf" srcId="{D98DDBF7-7891-4859-8B8A-4B3BDD06EC14}" destId="{15876474-F10A-4406-AB40-80A412063A98}" srcOrd="0" destOrd="0" presId="urn:microsoft.com/office/officeart/2005/8/layout/default#4"/>
    <dgm:cxn modelId="{5A635476-508B-4CA3-8394-44569CCE849F}" srcId="{D98DDBF7-7891-4859-8B8A-4B3BDD06EC14}" destId="{2483DE95-DED3-466A-B61B-D030F50353E5}" srcOrd="8" destOrd="0" parTransId="{AB0B53EF-CE26-4B16-9228-7DE7401397F8}" sibTransId="{DC22019D-0B6F-4633-BDAE-73B8BB726F9C}"/>
    <dgm:cxn modelId="{68D31DBF-1FFD-422C-90BD-C9662E56C6D6}" srcId="{D98DDBF7-7891-4859-8B8A-4B3BDD06EC14}" destId="{293AA21A-5D66-40C5-8C0F-42062F0034B2}" srcOrd="5" destOrd="0" parTransId="{0A2D5EBB-3E3D-4BBC-84FE-8F7D2A388542}" sibTransId="{27D7D5EE-5290-438B-B44E-C32D36DBC90C}"/>
    <dgm:cxn modelId="{9F13752B-30C7-4D5F-951F-68A3DC5D6F91}" srcId="{D98DDBF7-7891-4859-8B8A-4B3BDD06EC14}" destId="{8A1FBD29-149F-4A63-BCAE-F6F5A0ABC245}" srcOrd="0" destOrd="0" parTransId="{81905204-50E4-4246-B40C-9717BD5A69D3}" sibTransId="{43B022A5-C742-470B-BB31-EB13BBD8BF46}"/>
    <dgm:cxn modelId="{31DF23E5-58FB-45CB-A6F3-0DB60ED9235E}" type="presParOf" srcId="{15876474-F10A-4406-AB40-80A412063A98}" destId="{8E0C38A7-284B-4362-859A-F1C65E97C5EC}" srcOrd="0" destOrd="0" presId="urn:microsoft.com/office/officeart/2005/8/layout/default#4"/>
    <dgm:cxn modelId="{1E69CCDE-83C4-4AB3-9604-C8E2DA5FA6AB}" type="presParOf" srcId="{15876474-F10A-4406-AB40-80A412063A98}" destId="{F5154688-B87A-43D1-90AC-7A529047F5E7}" srcOrd="1" destOrd="0" presId="urn:microsoft.com/office/officeart/2005/8/layout/default#4"/>
    <dgm:cxn modelId="{67A0F946-EE5D-4E8A-97AE-56AA752F5AB6}" type="presParOf" srcId="{15876474-F10A-4406-AB40-80A412063A98}" destId="{BE5ACD04-F748-4339-A6E0-3190B8947CE9}" srcOrd="2" destOrd="0" presId="urn:microsoft.com/office/officeart/2005/8/layout/default#4"/>
    <dgm:cxn modelId="{2AE4E34E-F7F8-4FAC-91BC-77B2940EB29D}" type="presParOf" srcId="{15876474-F10A-4406-AB40-80A412063A98}" destId="{E5E98970-33E8-4F5D-8A8E-1BC87DED2FDB}" srcOrd="3" destOrd="0" presId="urn:microsoft.com/office/officeart/2005/8/layout/default#4"/>
    <dgm:cxn modelId="{9FE7F466-FACC-4AA6-9340-381000BDEA2D}" type="presParOf" srcId="{15876474-F10A-4406-AB40-80A412063A98}" destId="{183CBF7D-B5D0-4121-A366-8153D9ED0A50}" srcOrd="4" destOrd="0" presId="urn:microsoft.com/office/officeart/2005/8/layout/default#4"/>
    <dgm:cxn modelId="{9C0EF1A2-FD46-4C2B-B45A-F954F614704D}" type="presParOf" srcId="{15876474-F10A-4406-AB40-80A412063A98}" destId="{BFDA2B05-8CAF-40EE-AF64-84730C5385E6}" srcOrd="5" destOrd="0" presId="urn:microsoft.com/office/officeart/2005/8/layout/default#4"/>
    <dgm:cxn modelId="{95AA05D7-A130-47BF-B9A9-3031E2CA5447}" type="presParOf" srcId="{15876474-F10A-4406-AB40-80A412063A98}" destId="{57557BD7-39A8-4F11-AFC0-93F7BF634DD2}" srcOrd="6" destOrd="0" presId="urn:microsoft.com/office/officeart/2005/8/layout/default#4"/>
    <dgm:cxn modelId="{7AC82DD3-3C5F-4554-A651-14D58DC5F074}" type="presParOf" srcId="{15876474-F10A-4406-AB40-80A412063A98}" destId="{B6AC7BA3-12CE-44E1-BA92-5C447BBD4207}" srcOrd="7" destOrd="0" presId="urn:microsoft.com/office/officeart/2005/8/layout/default#4"/>
    <dgm:cxn modelId="{20F7BC6A-488B-4DAC-BD80-A404E37B99D0}" type="presParOf" srcId="{15876474-F10A-4406-AB40-80A412063A98}" destId="{5B363401-5E04-4D99-93AA-F5670EE4D07A}" srcOrd="8" destOrd="0" presId="urn:microsoft.com/office/officeart/2005/8/layout/default#4"/>
    <dgm:cxn modelId="{E6E2DF81-88C6-4265-BB5E-0FF85508CAEB}" type="presParOf" srcId="{15876474-F10A-4406-AB40-80A412063A98}" destId="{13295D07-03FC-40CC-87E9-863BA20724D8}" srcOrd="9" destOrd="0" presId="urn:microsoft.com/office/officeart/2005/8/layout/default#4"/>
    <dgm:cxn modelId="{6A7C836B-9B6B-4DA6-BF65-ED0BABC97E81}" type="presParOf" srcId="{15876474-F10A-4406-AB40-80A412063A98}" destId="{06EDCEEA-1989-4025-8195-B10CF48DA183}" srcOrd="10" destOrd="0" presId="urn:microsoft.com/office/officeart/2005/8/layout/default#4"/>
    <dgm:cxn modelId="{79395E67-E914-4C4A-A57E-DC07352F6F68}" type="presParOf" srcId="{15876474-F10A-4406-AB40-80A412063A98}" destId="{2C5BD9FB-AC71-4293-90F3-19902C82CAD9}" srcOrd="11" destOrd="0" presId="urn:microsoft.com/office/officeart/2005/8/layout/default#4"/>
    <dgm:cxn modelId="{FFBCBD65-F36B-412D-BC32-3CD2145415CD}" type="presParOf" srcId="{15876474-F10A-4406-AB40-80A412063A98}" destId="{6D3D67BA-F7ED-40A5-8C85-AD3A5AFDA1CD}" srcOrd="12" destOrd="0" presId="urn:microsoft.com/office/officeart/2005/8/layout/default#4"/>
    <dgm:cxn modelId="{2843A814-1AA5-40D4-9DCF-DDD366C39A63}" type="presParOf" srcId="{15876474-F10A-4406-AB40-80A412063A98}" destId="{9E979C75-6EAF-4EB4-BE4D-F409C098C454}" srcOrd="13" destOrd="0" presId="urn:microsoft.com/office/officeart/2005/8/layout/default#4"/>
    <dgm:cxn modelId="{F02842DC-0016-4A8A-AA15-3B15A9970497}" type="presParOf" srcId="{15876474-F10A-4406-AB40-80A412063A98}" destId="{98C404AA-E503-4E71-ACFC-05459979C2AE}" srcOrd="14" destOrd="0" presId="urn:microsoft.com/office/officeart/2005/8/layout/default#4"/>
    <dgm:cxn modelId="{BAE85ABE-543A-44E0-B02C-68D5F3704F7C}" type="presParOf" srcId="{15876474-F10A-4406-AB40-80A412063A98}" destId="{7B967AF6-0689-4C33-95C9-F2F5404ACCDA}" srcOrd="15" destOrd="0" presId="urn:microsoft.com/office/officeart/2005/8/layout/default#4"/>
    <dgm:cxn modelId="{C2D982FD-BB5F-44AF-9428-356A25291320}" type="presParOf" srcId="{15876474-F10A-4406-AB40-80A412063A98}" destId="{C6AC297E-E81E-4F29-8912-5E085FD34BFE}" srcOrd="16" destOrd="0" presId="urn:microsoft.com/office/officeart/2005/8/layout/default#4"/>
    <dgm:cxn modelId="{03266659-3DC0-4297-A191-DA514325CC00}" type="presParOf" srcId="{15876474-F10A-4406-AB40-80A412063A98}" destId="{5324D31C-AE04-4656-A157-E722C2E51905}" srcOrd="17" destOrd="0" presId="urn:microsoft.com/office/officeart/2005/8/layout/default#4"/>
    <dgm:cxn modelId="{4EF07B59-983F-42EC-B0C2-D8BA64B7EC13}" type="presParOf" srcId="{15876474-F10A-4406-AB40-80A412063A98}" destId="{D4DEA936-6556-49E3-B601-73DED1765629}" srcOrd="18" destOrd="0" presId="urn:microsoft.com/office/officeart/2005/8/layout/default#4"/>
    <dgm:cxn modelId="{240B882B-71D2-440F-8BD0-88902B7EEEDA}" type="presParOf" srcId="{15876474-F10A-4406-AB40-80A412063A98}" destId="{03ECA39A-6908-41BC-9D4C-DBEB0841AC58}" srcOrd="19" destOrd="0" presId="urn:microsoft.com/office/officeart/2005/8/layout/default#4"/>
    <dgm:cxn modelId="{4325ABFE-F652-43CA-8EF9-5E00D93F78F1}" type="presParOf" srcId="{15876474-F10A-4406-AB40-80A412063A98}" destId="{55A76B37-5E22-4656-9D75-12C662CADD41}" srcOrd="20" destOrd="0" presId="urn:microsoft.com/office/officeart/2005/8/layout/default#4"/>
    <dgm:cxn modelId="{69F14C8B-6262-42B3-AFF4-FCAEF1805A31}" type="presParOf" srcId="{15876474-F10A-4406-AB40-80A412063A98}" destId="{6C7B37AD-B95C-4617-BAAC-548A8DA49630}" srcOrd="21" destOrd="0" presId="urn:microsoft.com/office/officeart/2005/8/layout/default#4"/>
    <dgm:cxn modelId="{5140752E-E084-4478-B499-537A3721E1DA}" type="presParOf" srcId="{15876474-F10A-4406-AB40-80A412063A98}" destId="{2BC5B773-57E2-488A-8DEF-9F91A5B2788D}" srcOrd="22" destOrd="0" presId="urn:microsoft.com/office/officeart/2005/8/layout/defaul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8DDBF7-7891-4859-8B8A-4B3BDD06EC14}" type="doc">
      <dgm:prSet loTypeId="urn:microsoft.com/office/officeart/2005/8/layout/default#5" loCatId="list" qsTypeId="urn:microsoft.com/office/officeart/2005/8/quickstyle/3d3" qsCatId="3D" csTypeId="urn:microsoft.com/office/officeart/2005/8/colors/accent2_1" csCatId="accent2" phldr="1"/>
      <dgm:spPr/>
      <dgm:t>
        <a:bodyPr/>
        <a:lstStyle/>
        <a:p>
          <a:endParaRPr lang="pt-BR"/>
        </a:p>
      </dgm:t>
    </dgm:pt>
    <dgm:pt modelId="{8A1FBD29-149F-4A63-BCAE-F6F5A0ABC245}">
      <dgm:prSet phldrT="[Texto]" custT="1"/>
      <dgm:spPr/>
      <dgm:t>
        <a:bodyPr/>
        <a:lstStyle/>
        <a:p>
          <a:r>
            <a:rPr lang="pt-BR" sz="1400" dirty="0" smtClean="0">
              <a:solidFill>
                <a:schemeClr val="tx1"/>
              </a:solidFill>
            </a:rPr>
            <a:t>XXV - no caso de iminente perigo público, a autoridade competente poderá usar de propriedade particular, assegurada ao proprietário indenização ulterior, se houver dano</a:t>
          </a:r>
          <a:endParaRPr lang="pt-BR" sz="1400" dirty="0">
            <a:solidFill>
              <a:schemeClr val="tx1"/>
            </a:solidFill>
          </a:endParaRPr>
        </a:p>
      </dgm:t>
    </dgm:pt>
    <dgm:pt modelId="{81905204-50E4-4246-B40C-9717BD5A69D3}" type="parTrans" cxnId="{9F13752B-30C7-4D5F-951F-68A3DC5D6F91}">
      <dgm:prSet/>
      <dgm:spPr/>
      <dgm:t>
        <a:bodyPr/>
        <a:lstStyle/>
        <a:p>
          <a:endParaRPr lang="pt-BR"/>
        </a:p>
      </dgm:t>
    </dgm:pt>
    <dgm:pt modelId="{43B022A5-C742-470B-BB31-EB13BBD8BF46}" type="sibTrans" cxnId="{9F13752B-30C7-4D5F-951F-68A3DC5D6F91}">
      <dgm:prSet/>
      <dgm:spPr/>
      <dgm:t>
        <a:bodyPr/>
        <a:lstStyle/>
        <a:p>
          <a:endParaRPr lang="pt-BR"/>
        </a:p>
      </dgm:t>
    </dgm:pt>
    <dgm:pt modelId="{6F648023-F292-4841-9D6B-E5C485721BE4}">
      <dgm:prSet phldrT="[Texto]" custT="1"/>
      <dgm:spPr/>
      <dgm:t>
        <a:bodyPr/>
        <a:lstStyle/>
        <a:p>
          <a:r>
            <a:rPr lang="pt-BR" sz="1200" dirty="0" smtClean="0">
              <a:solidFill>
                <a:schemeClr val="tx2"/>
              </a:solidFill>
            </a:rPr>
            <a:t>XXVI - a pequena propriedade rural, assim definida em lei, desde que trabalhada pela família, não será objeto de penhora para pagamento de débitos decorrentes de sua atividade produtiva, dispondo a lei sobre os meios de financiar o seu desenvolvimento</a:t>
          </a:r>
          <a:endParaRPr lang="pt-BR" sz="1200" dirty="0">
            <a:solidFill>
              <a:schemeClr val="tx2"/>
            </a:solidFill>
          </a:endParaRPr>
        </a:p>
      </dgm:t>
    </dgm:pt>
    <dgm:pt modelId="{A0D5FA11-BB1A-40C4-BEFE-6460482FE9CA}" type="parTrans" cxnId="{61A6A7CF-4559-4205-B1B1-3AC816E0E206}">
      <dgm:prSet/>
      <dgm:spPr/>
      <dgm:t>
        <a:bodyPr/>
        <a:lstStyle/>
        <a:p>
          <a:endParaRPr lang="pt-BR"/>
        </a:p>
      </dgm:t>
    </dgm:pt>
    <dgm:pt modelId="{2777A938-68C2-40A0-B868-00210E409582}" type="sibTrans" cxnId="{61A6A7CF-4559-4205-B1B1-3AC816E0E206}">
      <dgm:prSet/>
      <dgm:spPr/>
      <dgm:t>
        <a:bodyPr/>
        <a:lstStyle/>
        <a:p>
          <a:endParaRPr lang="pt-BR"/>
        </a:p>
      </dgm:t>
    </dgm:pt>
    <dgm:pt modelId="{6F432830-9996-4BD1-8460-72AC4D432162}">
      <dgm:prSet phldrT="[Texto]" custT="1"/>
      <dgm:spPr/>
      <dgm:t>
        <a:bodyPr/>
        <a:lstStyle/>
        <a:p>
          <a:r>
            <a:rPr lang="pt-BR" sz="1400" dirty="0" smtClean="0">
              <a:solidFill>
                <a:schemeClr val="accent1"/>
              </a:solidFill>
            </a:rPr>
            <a:t>XXVII - aos autores pertence o direito exclusivo de utilização, publicação ou reprodução de suas obras, transmissível aos herdeiros pelo tempo que a lei fixar</a:t>
          </a:r>
          <a:endParaRPr lang="pt-BR" sz="1400" dirty="0">
            <a:solidFill>
              <a:schemeClr val="accent1"/>
            </a:solidFill>
          </a:endParaRPr>
        </a:p>
      </dgm:t>
    </dgm:pt>
    <dgm:pt modelId="{DCD45BCD-6FAC-4EC4-8273-BDA1541536B0}" type="parTrans" cxnId="{3AAF7E6B-0AC8-4558-984D-DD4308D0B765}">
      <dgm:prSet/>
      <dgm:spPr/>
      <dgm:t>
        <a:bodyPr/>
        <a:lstStyle/>
        <a:p>
          <a:endParaRPr lang="pt-BR"/>
        </a:p>
      </dgm:t>
    </dgm:pt>
    <dgm:pt modelId="{041E6878-6EC3-4111-9600-87CF88194EEA}" type="sibTrans" cxnId="{3AAF7E6B-0AC8-4558-984D-DD4308D0B765}">
      <dgm:prSet/>
      <dgm:spPr/>
      <dgm:t>
        <a:bodyPr/>
        <a:lstStyle/>
        <a:p>
          <a:endParaRPr lang="pt-BR"/>
        </a:p>
      </dgm:t>
    </dgm:pt>
    <dgm:pt modelId="{DBBDCF13-7208-407C-92E4-03B7DFA7B215}">
      <dgm:prSet phldrT="[Texto]" custT="1"/>
      <dgm:spPr/>
      <dgm:t>
        <a:bodyPr/>
        <a:lstStyle/>
        <a:p>
          <a:r>
            <a:rPr lang="pt-BR" sz="1100" dirty="0" smtClean="0">
              <a:solidFill>
                <a:schemeClr val="accent2"/>
              </a:solidFill>
            </a:rPr>
            <a:t>XXVIII - são assegurados, nos termos da lei:</a:t>
          </a:r>
        </a:p>
        <a:p>
          <a:r>
            <a:rPr lang="pt-BR" sz="1000" dirty="0" smtClean="0">
              <a:solidFill>
                <a:schemeClr val="accent2"/>
              </a:solidFill>
            </a:rPr>
            <a:t>a) a proteção às participações individuais em obras coletivas e à reprodução da imagem e voz humanas, inclusive nas atividades desportivas;</a:t>
          </a:r>
        </a:p>
        <a:p>
          <a:r>
            <a:rPr lang="pt-BR" sz="1000" dirty="0" smtClean="0">
              <a:solidFill>
                <a:schemeClr val="accent2"/>
              </a:solidFill>
            </a:rPr>
            <a:t>b) o direito de fiscalização do aproveitamento econômico das obras que criarem ou de que participarem aos criadores, aos intérpretes e às respectivas representações sindicais e associativas</a:t>
          </a:r>
          <a:endParaRPr lang="pt-BR" sz="1000" dirty="0">
            <a:solidFill>
              <a:schemeClr val="accent2"/>
            </a:solidFill>
          </a:endParaRPr>
        </a:p>
      </dgm:t>
    </dgm:pt>
    <dgm:pt modelId="{0CC1D8E7-9E7A-4610-B233-4C6C8150903E}" type="parTrans" cxnId="{B1543C7C-409E-478C-84DB-3DEB7970CF45}">
      <dgm:prSet/>
      <dgm:spPr/>
      <dgm:t>
        <a:bodyPr/>
        <a:lstStyle/>
        <a:p>
          <a:endParaRPr lang="pt-BR"/>
        </a:p>
      </dgm:t>
    </dgm:pt>
    <dgm:pt modelId="{E05FDE5D-C0A2-4490-95D2-96A70ADBD207}" type="sibTrans" cxnId="{B1543C7C-409E-478C-84DB-3DEB7970CF45}">
      <dgm:prSet/>
      <dgm:spPr/>
      <dgm:t>
        <a:bodyPr/>
        <a:lstStyle/>
        <a:p>
          <a:endParaRPr lang="pt-BR"/>
        </a:p>
      </dgm:t>
    </dgm:pt>
    <dgm:pt modelId="{1B06B53F-38F1-442C-B2B0-227317188DCD}">
      <dgm:prSet phldrT="[Texto]" custT="1"/>
      <dgm:spPr/>
      <dgm:t>
        <a:bodyPr/>
        <a:lstStyle/>
        <a:p>
          <a:r>
            <a:rPr lang="pt-BR" sz="1100" dirty="0" smtClean="0">
              <a:solidFill>
                <a:schemeClr val="accent3"/>
              </a:solidFill>
            </a:rPr>
            <a:t>XXIX - a lei assegurará aos autores de inventos industriais privilégio temporário para sua utilização, bem como proteção às criações industriais, à propriedade das marcas, aos nomes de empresas e a outros signos distintivos, tendo em vista o interesse social e o desenvolvimento tecnológico e econômico do País;</a:t>
          </a:r>
          <a:endParaRPr lang="pt-BR" sz="1100" dirty="0">
            <a:solidFill>
              <a:schemeClr val="accent3"/>
            </a:solidFill>
          </a:endParaRPr>
        </a:p>
      </dgm:t>
    </dgm:pt>
    <dgm:pt modelId="{1DD70025-AE41-42CB-B8C7-C18C35A43BDC}" type="parTrans" cxnId="{74F6FE84-497E-419B-AD33-CF836627DAB3}">
      <dgm:prSet/>
      <dgm:spPr/>
      <dgm:t>
        <a:bodyPr/>
        <a:lstStyle/>
        <a:p>
          <a:endParaRPr lang="pt-BR"/>
        </a:p>
      </dgm:t>
    </dgm:pt>
    <dgm:pt modelId="{010B96C2-84A2-4DB5-A763-16023B8E87AA}" type="sibTrans" cxnId="{74F6FE84-497E-419B-AD33-CF836627DAB3}">
      <dgm:prSet/>
      <dgm:spPr/>
      <dgm:t>
        <a:bodyPr/>
        <a:lstStyle/>
        <a:p>
          <a:endParaRPr lang="pt-BR"/>
        </a:p>
      </dgm:t>
    </dgm:pt>
    <dgm:pt modelId="{293AA21A-5D66-40C5-8C0F-42062F0034B2}">
      <dgm:prSet phldrT="[Texto]" custT="1"/>
      <dgm:spPr/>
      <dgm:t>
        <a:bodyPr/>
        <a:lstStyle/>
        <a:p>
          <a:r>
            <a:rPr lang="pt-BR" sz="2400" dirty="0" smtClean="0">
              <a:solidFill>
                <a:schemeClr val="accent5"/>
              </a:solidFill>
            </a:rPr>
            <a:t>XXX - é garantido o direito de herança</a:t>
          </a:r>
          <a:endParaRPr lang="pt-BR" sz="2400" dirty="0">
            <a:solidFill>
              <a:schemeClr val="accent5"/>
            </a:solidFill>
          </a:endParaRPr>
        </a:p>
      </dgm:t>
    </dgm:pt>
    <dgm:pt modelId="{0A2D5EBB-3E3D-4BBC-84FE-8F7D2A388542}" type="parTrans" cxnId="{68D31DBF-1FFD-422C-90BD-C9662E56C6D6}">
      <dgm:prSet/>
      <dgm:spPr/>
      <dgm:t>
        <a:bodyPr/>
        <a:lstStyle/>
        <a:p>
          <a:endParaRPr lang="pt-BR"/>
        </a:p>
      </dgm:t>
    </dgm:pt>
    <dgm:pt modelId="{27D7D5EE-5290-438B-B44E-C32D36DBC90C}" type="sibTrans" cxnId="{68D31DBF-1FFD-422C-90BD-C9662E56C6D6}">
      <dgm:prSet/>
      <dgm:spPr/>
      <dgm:t>
        <a:bodyPr/>
        <a:lstStyle/>
        <a:p>
          <a:endParaRPr lang="pt-BR"/>
        </a:p>
      </dgm:t>
    </dgm:pt>
    <dgm:pt modelId="{2CF60D84-49E9-4716-9637-E657ADB1046C}">
      <dgm:prSet phldrT="[Texto]" custT="1"/>
      <dgm:spPr/>
      <dgm:t>
        <a:bodyPr/>
        <a:lstStyle/>
        <a:p>
          <a:r>
            <a:rPr lang="pt-BR" sz="1350" dirty="0" smtClean="0">
              <a:solidFill>
                <a:schemeClr val="accent6"/>
              </a:solidFill>
            </a:rPr>
            <a:t>XXXI - a sucessão de bens de estrangeiros situados no País será regulada pela lei brasileira em benefício do cônjuge ou dos filhos brasileiros, sempre que não lhes seja mais favorável a lei pessoal do "de cujus"</a:t>
          </a:r>
          <a:endParaRPr lang="pt-BR" sz="1350" dirty="0">
            <a:solidFill>
              <a:schemeClr val="accent6"/>
            </a:solidFill>
          </a:endParaRPr>
        </a:p>
      </dgm:t>
    </dgm:pt>
    <dgm:pt modelId="{68D8ACB0-DB1F-41AD-BE12-20E8E120EDFA}" type="parTrans" cxnId="{A43E4C6F-BF46-43AC-8D78-A5421AA0884E}">
      <dgm:prSet/>
      <dgm:spPr/>
      <dgm:t>
        <a:bodyPr/>
        <a:lstStyle/>
        <a:p>
          <a:endParaRPr lang="pt-BR"/>
        </a:p>
      </dgm:t>
    </dgm:pt>
    <dgm:pt modelId="{7FF89AC5-1722-4762-8DFF-4134370ACFA6}" type="sibTrans" cxnId="{A43E4C6F-BF46-43AC-8D78-A5421AA0884E}">
      <dgm:prSet/>
      <dgm:spPr/>
      <dgm:t>
        <a:bodyPr/>
        <a:lstStyle/>
        <a:p>
          <a:endParaRPr lang="pt-BR"/>
        </a:p>
      </dgm:t>
    </dgm:pt>
    <dgm:pt modelId="{7195ABB5-CDDC-4E4E-8045-37ED250D2DC6}">
      <dgm:prSet phldrT="[Texto]" custT="1"/>
      <dgm:spPr/>
      <dgm:t>
        <a:bodyPr/>
        <a:lstStyle/>
        <a:p>
          <a:r>
            <a:rPr lang="pt-BR" sz="1800" dirty="0" smtClean="0">
              <a:solidFill>
                <a:schemeClr val="accent4">
                  <a:lumMod val="50000"/>
                </a:schemeClr>
              </a:solidFill>
            </a:rPr>
            <a:t>XXXII - o Estado promoverá, na forma da lei, a defesa do consumidor</a:t>
          </a:r>
          <a:endParaRPr lang="pt-BR" sz="1800" dirty="0">
            <a:solidFill>
              <a:schemeClr val="accent4">
                <a:lumMod val="50000"/>
              </a:schemeClr>
            </a:solidFill>
          </a:endParaRPr>
        </a:p>
      </dgm:t>
    </dgm:pt>
    <dgm:pt modelId="{3136BF6D-6C1A-41FF-BE4A-DD14FBE76DF1}" type="parTrans" cxnId="{A69F3D1F-9051-4FE5-8393-CE0B23624A17}">
      <dgm:prSet/>
      <dgm:spPr/>
      <dgm:t>
        <a:bodyPr/>
        <a:lstStyle/>
        <a:p>
          <a:endParaRPr lang="pt-BR"/>
        </a:p>
      </dgm:t>
    </dgm:pt>
    <dgm:pt modelId="{6EA21AEA-FBC4-47F3-928B-9061136F2A94}" type="sibTrans" cxnId="{A69F3D1F-9051-4FE5-8393-CE0B23624A17}">
      <dgm:prSet/>
      <dgm:spPr/>
      <dgm:t>
        <a:bodyPr/>
        <a:lstStyle/>
        <a:p>
          <a:endParaRPr lang="pt-BR"/>
        </a:p>
      </dgm:t>
    </dgm:pt>
    <dgm:pt modelId="{2483DE95-DED3-466A-B61B-D030F50353E5}">
      <dgm:prSet phldrT="[Texto]" custT="1"/>
      <dgm:spPr/>
      <dgm:t>
        <a:bodyPr/>
        <a:lstStyle/>
        <a:p>
          <a:r>
            <a:rPr lang="pt-BR" sz="1150" dirty="0" smtClean="0">
              <a:solidFill>
                <a:srgbClr val="FFC000"/>
              </a:solidFill>
            </a:rPr>
            <a:t>XXXIII - todos têm direito a receber dos órgãos públicos informações de seu interesse particular, ou de interesse coletivo ou geral, que serão prestadas no prazo da lei, sob pena de responsabilidade, ressalvadas aquelas cujo sigilo seja imprescindível à segurança da sociedade e do Estado</a:t>
          </a:r>
          <a:endParaRPr lang="pt-BR" sz="1150" dirty="0">
            <a:solidFill>
              <a:srgbClr val="FFC000"/>
            </a:solidFill>
          </a:endParaRPr>
        </a:p>
      </dgm:t>
    </dgm:pt>
    <dgm:pt modelId="{AB0B53EF-CE26-4B16-9228-7DE7401397F8}" type="parTrans" cxnId="{5A635476-508B-4CA3-8394-44569CCE849F}">
      <dgm:prSet/>
      <dgm:spPr/>
      <dgm:t>
        <a:bodyPr/>
        <a:lstStyle/>
        <a:p>
          <a:endParaRPr lang="pt-BR"/>
        </a:p>
      </dgm:t>
    </dgm:pt>
    <dgm:pt modelId="{DC22019D-0B6F-4633-BDAE-73B8BB726F9C}" type="sibTrans" cxnId="{5A635476-508B-4CA3-8394-44569CCE849F}">
      <dgm:prSet/>
      <dgm:spPr/>
      <dgm:t>
        <a:bodyPr/>
        <a:lstStyle/>
        <a:p>
          <a:endParaRPr lang="pt-BR"/>
        </a:p>
      </dgm:t>
    </dgm:pt>
    <dgm:pt modelId="{C4D5AB58-135A-4C01-8670-7C0E84D0363B}">
      <dgm:prSet phldrT="[Texto]" custT="1"/>
      <dgm:spPr/>
      <dgm:t>
        <a:bodyPr/>
        <a:lstStyle/>
        <a:p>
          <a:r>
            <a:rPr lang="pt-BR" sz="1400" dirty="0" smtClean="0">
              <a:solidFill>
                <a:srgbClr val="00B050"/>
              </a:solidFill>
            </a:rPr>
            <a:t>XXXIV - são a todos assegurados, independentemente do pagamento de taxas: o direito de petição e a </a:t>
          </a:r>
          <a:r>
            <a:rPr lang="pt-BR" sz="1400" dirty="0" err="1" smtClean="0">
              <a:solidFill>
                <a:srgbClr val="00B050"/>
              </a:solidFill>
            </a:rPr>
            <a:t>a</a:t>
          </a:r>
          <a:r>
            <a:rPr lang="pt-BR" sz="1400" dirty="0" smtClean="0">
              <a:solidFill>
                <a:srgbClr val="00B050"/>
              </a:solidFill>
            </a:rPr>
            <a:t> obtenção de certidões em repartições públicas</a:t>
          </a:r>
          <a:endParaRPr lang="pt-BR" sz="1400" dirty="0">
            <a:solidFill>
              <a:srgbClr val="00B050"/>
            </a:solidFill>
          </a:endParaRPr>
        </a:p>
      </dgm:t>
    </dgm:pt>
    <dgm:pt modelId="{7F64DDA7-4BC0-44FF-9EFE-7A236DFFF8DC}" type="parTrans" cxnId="{34AAE5A7-9861-4ED0-A464-808A7E8B5C50}">
      <dgm:prSet/>
      <dgm:spPr/>
      <dgm:t>
        <a:bodyPr/>
        <a:lstStyle/>
        <a:p>
          <a:endParaRPr lang="pt-BR"/>
        </a:p>
      </dgm:t>
    </dgm:pt>
    <dgm:pt modelId="{8F4F077C-E6D7-4C3F-B97A-367821B37B81}" type="sibTrans" cxnId="{34AAE5A7-9861-4ED0-A464-808A7E8B5C50}">
      <dgm:prSet/>
      <dgm:spPr/>
      <dgm:t>
        <a:bodyPr/>
        <a:lstStyle/>
        <a:p>
          <a:endParaRPr lang="pt-BR"/>
        </a:p>
      </dgm:t>
    </dgm:pt>
    <dgm:pt modelId="{54AFEDE7-AA3B-4B21-B464-60C9026C8EAC}">
      <dgm:prSet phldrT="[Texto]" custT="1"/>
      <dgm:spPr/>
      <dgm:t>
        <a:bodyPr/>
        <a:lstStyle/>
        <a:p>
          <a:r>
            <a:rPr lang="pt-BR" sz="1400" dirty="0" smtClean="0">
              <a:solidFill>
                <a:srgbClr val="0070C0"/>
              </a:solidFill>
            </a:rPr>
            <a:t>XXXV - a lei não excluirá da apreciação do Poder Judiciário lesão ou ameaça a direito</a:t>
          </a:r>
          <a:endParaRPr lang="pt-BR" sz="1400" dirty="0">
            <a:solidFill>
              <a:srgbClr val="0070C0"/>
            </a:solidFill>
          </a:endParaRPr>
        </a:p>
      </dgm:t>
    </dgm:pt>
    <dgm:pt modelId="{74325252-38D9-47D7-9F35-1615F85A77CE}" type="parTrans" cxnId="{178603FA-332A-4194-8999-E6A944E2A022}">
      <dgm:prSet/>
      <dgm:spPr/>
      <dgm:t>
        <a:bodyPr/>
        <a:lstStyle/>
        <a:p>
          <a:endParaRPr lang="pt-BR"/>
        </a:p>
      </dgm:t>
    </dgm:pt>
    <dgm:pt modelId="{F82D197F-390D-4EFC-8398-75D9B2583CD9}" type="sibTrans" cxnId="{178603FA-332A-4194-8999-E6A944E2A022}">
      <dgm:prSet/>
      <dgm:spPr/>
      <dgm:t>
        <a:bodyPr/>
        <a:lstStyle/>
        <a:p>
          <a:endParaRPr lang="pt-BR"/>
        </a:p>
      </dgm:t>
    </dgm:pt>
    <dgm:pt modelId="{E8080DB6-1D04-4553-B187-E673A2B6388E}">
      <dgm:prSet phldrT="[Texto]"/>
      <dgm:spPr/>
      <dgm:t>
        <a:bodyPr/>
        <a:lstStyle/>
        <a:p>
          <a:r>
            <a:rPr lang="pt-BR" dirty="0" smtClean="0">
              <a:solidFill>
                <a:schemeClr val="bg1">
                  <a:lumMod val="50000"/>
                </a:schemeClr>
              </a:solidFill>
            </a:rPr>
            <a:t>XXXVI - a lei não prejudicará o direito adquirido, o ato jurídico perfeito e a coisa julgada</a:t>
          </a:r>
          <a:endParaRPr lang="pt-BR" dirty="0">
            <a:solidFill>
              <a:schemeClr val="bg1">
                <a:lumMod val="50000"/>
              </a:schemeClr>
            </a:solidFill>
          </a:endParaRPr>
        </a:p>
      </dgm:t>
    </dgm:pt>
    <dgm:pt modelId="{64DDE8AC-084D-4DF6-8B7F-652AD31E24A5}" type="parTrans" cxnId="{3C73AB30-6D2A-42F7-8653-663CD95802D6}">
      <dgm:prSet/>
      <dgm:spPr/>
      <dgm:t>
        <a:bodyPr/>
        <a:lstStyle/>
        <a:p>
          <a:endParaRPr lang="pt-BR"/>
        </a:p>
      </dgm:t>
    </dgm:pt>
    <dgm:pt modelId="{1C2D6C77-DD98-4B2D-923A-10FB7B869795}" type="sibTrans" cxnId="{3C73AB30-6D2A-42F7-8653-663CD95802D6}">
      <dgm:prSet/>
      <dgm:spPr/>
      <dgm:t>
        <a:bodyPr/>
        <a:lstStyle/>
        <a:p>
          <a:endParaRPr lang="pt-BR"/>
        </a:p>
      </dgm:t>
    </dgm:pt>
    <dgm:pt modelId="{15876474-F10A-4406-AB40-80A412063A98}" type="pres">
      <dgm:prSet presAssocID="{D98DDBF7-7891-4859-8B8A-4B3BDD06EC14}" presName="diagram" presStyleCnt="0">
        <dgm:presLayoutVars>
          <dgm:dir/>
          <dgm:resizeHandles val="exact"/>
        </dgm:presLayoutVars>
      </dgm:prSet>
      <dgm:spPr/>
      <dgm:t>
        <a:bodyPr/>
        <a:lstStyle/>
        <a:p>
          <a:endParaRPr lang="pt-BR"/>
        </a:p>
      </dgm:t>
    </dgm:pt>
    <dgm:pt modelId="{8E0C38A7-284B-4362-859A-F1C65E97C5EC}" type="pres">
      <dgm:prSet presAssocID="{8A1FBD29-149F-4A63-BCAE-F6F5A0ABC245}" presName="node" presStyleLbl="node1" presStyleIdx="0" presStyleCnt="12">
        <dgm:presLayoutVars>
          <dgm:bulletEnabled val="1"/>
        </dgm:presLayoutVars>
      </dgm:prSet>
      <dgm:spPr/>
      <dgm:t>
        <a:bodyPr/>
        <a:lstStyle/>
        <a:p>
          <a:endParaRPr lang="pt-BR"/>
        </a:p>
      </dgm:t>
    </dgm:pt>
    <dgm:pt modelId="{F5154688-B87A-43D1-90AC-7A529047F5E7}" type="pres">
      <dgm:prSet presAssocID="{43B022A5-C742-470B-BB31-EB13BBD8BF46}" presName="sibTrans" presStyleCnt="0"/>
      <dgm:spPr/>
    </dgm:pt>
    <dgm:pt modelId="{BE5ACD04-F748-4339-A6E0-3190B8947CE9}" type="pres">
      <dgm:prSet presAssocID="{6F648023-F292-4841-9D6B-E5C485721BE4}" presName="node" presStyleLbl="node1" presStyleIdx="1" presStyleCnt="12">
        <dgm:presLayoutVars>
          <dgm:bulletEnabled val="1"/>
        </dgm:presLayoutVars>
      </dgm:prSet>
      <dgm:spPr/>
      <dgm:t>
        <a:bodyPr/>
        <a:lstStyle/>
        <a:p>
          <a:endParaRPr lang="pt-BR"/>
        </a:p>
      </dgm:t>
    </dgm:pt>
    <dgm:pt modelId="{E5E98970-33E8-4F5D-8A8E-1BC87DED2FDB}" type="pres">
      <dgm:prSet presAssocID="{2777A938-68C2-40A0-B868-00210E409582}" presName="sibTrans" presStyleCnt="0"/>
      <dgm:spPr/>
    </dgm:pt>
    <dgm:pt modelId="{183CBF7D-B5D0-4121-A366-8153D9ED0A50}" type="pres">
      <dgm:prSet presAssocID="{6F432830-9996-4BD1-8460-72AC4D432162}" presName="node" presStyleLbl="node1" presStyleIdx="2" presStyleCnt="12">
        <dgm:presLayoutVars>
          <dgm:bulletEnabled val="1"/>
        </dgm:presLayoutVars>
      </dgm:prSet>
      <dgm:spPr/>
      <dgm:t>
        <a:bodyPr/>
        <a:lstStyle/>
        <a:p>
          <a:endParaRPr lang="pt-BR"/>
        </a:p>
      </dgm:t>
    </dgm:pt>
    <dgm:pt modelId="{BFDA2B05-8CAF-40EE-AF64-84730C5385E6}" type="pres">
      <dgm:prSet presAssocID="{041E6878-6EC3-4111-9600-87CF88194EEA}" presName="sibTrans" presStyleCnt="0"/>
      <dgm:spPr/>
    </dgm:pt>
    <dgm:pt modelId="{57557BD7-39A8-4F11-AFC0-93F7BF634DD2}" type="pres">
      <dgm:prSet presAssocID="{DBBDCF13-7208-407C-92E4-03B7DFA7B215}" presName="node" presStyleLbl="node1" presStyleIdx="3" presStyleCnt="12" custScaleY="122233">
        <dgm:presLayoutVars>
          <dgm:bulletEnabled val="1"/>
        </dgm:presLayoutVars>
      </dgm:prSet>
      <dgm:spPr/>
      <dgm:t>
        <a:bodyPr/>
        <a:lstStyle/>
        <a:p>
          <a:endParaRPr lang="pt-BR"/>
        </a:p>
      </dgm:t>
    </dgm:pt>
    <dgm:pt modelId="{B6AC7BA3-12CE-44E1-BA92-5C447BBD4207}" type="pres">
      <dgm:prSet presAssocID="{E05FDE5D-C0A2-4490-95D2-96A70ADBD207}" presName="sibTrans" presStyleCnt="0"/>
      <dgm:spPr/>
    </dgm:pt>
    <dgm:pt modelId="{5B363401-5E04-4D99-93AA-F5670EE4D07A}" type="pres">
      <dgm:prSet presAssocID="{1B06B53F-38F1-442C-B2B0-227317188DCD}" presName="node" presStyleLbl="node1" presStyleIdx="4" presStyleCnt="12">
        <dgm:presLayoutVars>
          <dgm:bulletEnabled val="1"/>
        </dgm:presLayoutVars>
      </dgm:prSet>
      <dgm:spPr/>
      <dgm:t>
        <a:bodyPr/>
        <a:lstStyle/>
        <a:p>
          <a:endParaRPr lang="pt-BR"/>
        </a:p>
      </dgm:t>
    </dgm:pt>
    <dgm:pt modelId="{13295D07-03FC-40CC-87E9-863BA20724D8}" type="pres">
      <dgm:prSet presAssocID="{010B96C2-84A2-4DB5-A763-16023B8E87AA}" presName="sibTrans" presStyleCnt="0"/>
      <dgm:spPr/>
    </dgm:pt>
    <dgm:pt modelId="{06EDCEEA-1989-4025-8195-B10CF48DA183}" type="pres">
      <dgm:prSet presAssocID="{293AA21A-5D66-40C5-8C0F-42062F0034B2}" presName="node" presStyleLbl="node1" presStyleIdx="5" presStyleCnt="12">
        <dgm:presLayoutVars>
          <dgm:bulletEnabled val="1"/>
        </dgm:presLayoutVars>
      </dgm:prSet>
      <dgm:spPr/>
      <dgm:t>
        <a:bodyPr/>
        <a:lstStyle/>
        <a:p>
          <a:endParaRPr lang="pt-BR"/>
        </a:p>
      </dgm:t>
    </dgm:pt>
    <dgm:pt modelId="{2C5BD9FB-AC71-4293-90F3-19902C82CAD9}" type="pres">
      <dgm:prSet presAssocID="{27D7D5EE-5290-438B-B44E-C32D36DBC90C}" presName="sibTrans" presStyleCnt="0"/>
      <dgm:spPr/>
    </dgm:pt>
    <dgm:pt modelId="{6D3D67BA-F7ED-40A5-8C85-AD3A5AFDA1CD}" type="pres">
      <dgm:prSet presAssocID="{2CF60D84-49E9-4716-9637-E657ADB1046C}" presName="node" presStyleLbl="node1" presStyleIdx="6" presStyleCnt="12">
        <dgm:presLayoutVars>
          <dgm:bulletEnabled val="1"/>
        </dgm:presLayoutVars>
      </dgm:prSet>
      <dgm:spPr/>
      <dgm:t>
        <a:bodyPr/>
        <a:lstStyle/>
        <a:p>
          <a:endParaRPr lang="pt-BR"/>
        </a:p>
      </dgm:t>
    </dgm:pt>
    <dgm:pt modelId="{9E979C75-6EAF-4EB4-BE4D-F409C098C454}" type="pres">
      <dgm:prSet presAssocID="{7FF89AC5-1722-4762-8DFF-4134370ACFA6}" presName="sibTrans" presStyleCnt="0"/>
      <dgm:spPr/>
    </dgm:pt>
    <dgm:pt modelId="{98C404AA-E503-4E71-ACFC-05459979C2AE}" type="pres">
      <dgm:prSet presAssocID="{7195ABB5-CDDC-4E4E-8045-37ED250D2DC6}" presName="node" presStyleLbl="node1" presStyleIdx="7" presStyleCnt="12">
        <dgm:presLayoutVars>
          <dgm:bulletEnabled val="1"/>
        </dgm:presLayoutVars>
      </dgm:prSet>
      <dgm:spPr/>
      <dgm:t>
        <a:bodyPr/>
        <a:lstStyle/>
        <a:p>
          <a:endParaRPr lang="pt-BR"/>
        </a:p>
      </dgm:t>
    </dgm:pt>
    <dgm:pt modelId="{7B967AF6-0689-4C33-95C9-F2F5404ACCDA}" type="pres">
      <dgm:prSet presAssocID="{6EA21AEA-FBC4-47F3-928B-9061136F2A94}" presName="sibTrans" presStyleCnt="0"/>
      <dgm:spPr/>
    </dgm:pt>
    <dgm:pt modelId="{C6AC297E-E81E-4F29-8912-5E085FD34BFE}" type="pres">
      <dgm:prSet presAssocID="{2483DE95-DED3-466A-B61B-D030F50353E5}" presName="node" presStyleLbl="node1" presStyleIdx="8" presStyleCnt="12">
        <dgm:presLayoutVars>
          <dgm:bulletEnabled val="1"/>
        </dgm:presLayoutVars>
      </dgm:prSet>
      <dgm:spPr/>
      <dgm:t>
        <a:bodyPr/>
        <a:lstStyle/>
        <a:p>
          <a:endParaRPr lang="pt-BR"/>
        </a:p>
      </dgm:t>
    </dgm:pt>
    <dgm:pt modelId="{5324D31C-AE04-4656-A157-E722C2E51905}" type="pres">
      <dgm:prSet presAssocID="{DC22019D-0B6F-4633-BDAE-73B8BB726F9C}" presName="sibTrans" presStyleCnt="0"/>
      <dgm:spPr/>
    </dgm:pt>
    <dgm:pt modelId="{D4DEA936-6556-49E3-B601-73DED1765629}" type="pres">
      <dgm:prSet presAssocID="{C4D5AB58-135A-4C01-8670-7C0E84D0363B}" presName="node" presStyleLbl="node1" presStyleIdx="9" presStyleCnt="12">
        <dgm:presLayoutVars>
          <dgm:bulletEnabled val="1"/>
        </dgm:presLayoutVars>
      </dgm:prSet>
      <dgm:spPr/>
      <dgm:t>
        <a:bodyPr/>
        <a:lstStyle/>
        <a:p>
          <a:endParaRPr lang="pt-BR"/>
        </a:p>
      </dgm:t>
    </dgm:pt>
    <dgm:pt modelId="{03ECA39A-6908-41BC-9D4C-DBEB0841AC58}" type="pres">
      <dgm:prSet presAssocID="{8F4F077C-E6D7-4C3F-B97A-367821B37B81}" presName="sibTrans" presStyleCnt="0"/>
      <dgm:spPr/>
    </dgm:pt>
    <dgm:pt modelId="{55A76B37-5E22-4656-9D75-12C662CADD41}" type="pres">
      <dgm:prSet presAssocID="{54AFEDE7-AA3B-4B21-B464-60C9026C8EAC}" presName="node" presStyleLbl="node1" presStyleIdx="10" presStyleCnt="12">
        <dgm:presLayoutVars>
          <dgm:bulletEnabled val="1"/>
        </dgm:presLayoutVars>
      </dgm:prSet>
      <dgm:spPr/>
      <dgm:t>
        <a:bodyPr/>
        <a:lstStyle/>
        <a:p>
          <a:endParaRPr lang="pt-BR"/>
        </a:p>
      </dgm:t>
    </dgm:pt>
    <dgm:pt modelId="{6C7B37AD-B95C-4617-BAAC-548A8DA49630}" type="pres">
      <dgm:prSet presAssocID="{F82D197F-390D-4EFC-8398-75D9B2583CD9}" presName="sibTrans" presStyleCnt="0"/>
      <dgm:spPr/>
    </dgm:pt>
    <dgm:pt modelId="{2BC5B773-57E2-488A-8DEF-9F91A5B2788D}" type="pres">
      <dgm:prSet presAssocID="{E8080DB6-1D04-4553-B187-E673A2B6388E}" presName="node" presStyleLbl="node1" presStyleIdx="11" presStyleCnt="12">
        <dgm:presLayoutVars>
          <dgm:bulletEnabled val="1"/>
        </dgm:presLayoutVars>
      </dgm:prSet>
      <dgm:spPr/>
      <dgm:t>
        <a:bodyPr/>
        <a:lstStyle/>
        <a:p>
          <a:endParaRPr lang="pt-BR"/>
        </a:p>
      </dgm:t>
    </dgm:pt>
  </dgm:ptLst>
  <dgm:cxnLst>
    <dgm:cxn modelId="{9806345C-DC9C-431A-8D0D-E01550A82384}" type="presOf" srcId="{8A1FBD29-149F-4A63-BCAE-F6F5A0ABC245}" destId="{8E0C38A7-284B-4362-859A-F1C65E97C5EC}" srcOrd="0" destOrd="0" presId="urn:microsoft.com/office/officeart/2005/8/layout/default#5"/>
    <dgm:cxn modelId="{3C73AB30-6D2A-42F7-8653-663CD95802D6}" srcId="{D98DDBF7-7891-4859-8B8A-4B3BDD06EC14}" destId="{E8080DB6-1D04-4553-B187-E673A2B6388E}" srcOrd="11" destOrd="0" parTransId="{64DDE8AC-084D-4DF6-8B7F-652AD31E24A5}" sibTransId="{1C2D6C77-DD98-4B2D-923A-10FB7B869795}"/>
    <dgm:cxn modelId="{5A635476-508B-4CA3-8394-44569CCE849F}" srcId="{D98DDBF7-7891-4859-8B8A-4B3BDD06EC14}" destId="{2483DE95-DED3-466A-B61B-D030F50353E5}" srcOrd="8" destOrd="0" parTransId="{AB0B53EF-CE26-4B16-9228-7DE7401397F8}" sibTransId="{DC22019D-0B6F-4633-BDAE-73B8BB726F9C}"/>
    <dgm:cxn modelId="{61A6A7CF-4559-4205-B1B1-3AC816E0E206}" srcId="{D98DDBF7-7891-4859-8B8A-4B3BDD06EC14}" destId="{6F648023-F292-4841-9D6B-E5C485721BE4}" srcOrd="1" destOrd="0" parTransId="{A0D5FA11-BB1A-40C4-BEFE-6460482FE9CA}" sibTransId="{2777A938-68C2-40A0-B868-00210E409582}"/>
    <dgm:cxn modelId="{074F08A4-5874-4B2A-9221-B0020A1A8F06}" type="presOf" srcId="{2CF60D84-49E9-4716-9637-E657ADB1046C}" destId="{6D3D67BA-F7ED-40A5-8C85-AD3A5AFDA1CD}" srcOrd="0" destOrd="0" presId="urn:microsoft.com/office/officeart/2005/8/layout/default#5"/>
    <dgm:cxn modelId="{A43E4C6F-BF46-43AC-8D78-A5421AA0884E}" srcId="{D98DDBF7-7891-4859-8B8A-4B3BDD06EC14}" destId="{2CF60D84-49E9-4716-9637-E657ADB1046C}" srcOrd="6" destOrd="0" parTransId="{68D8ACB0-DB1F-41AD-BE12-20E8E120EDFA}" sibTransId="{7FF89AC5-1722-4762-8DFF-4134370ACFA6}"/>
    <dgm:cxn modelId="{68D31DBF-1FFD-422C-90BD-C9662E56C6D6}" srcId="{D98DDBF7-7891-4859-8B8A-4B3BDD06EC14}" destId="{293AA21A-5D66-40C5-8C0F-42062F0034B2}" srcOrd="5" destOrd="0" parTransId="{0A2D5EBB-3E3D-4BBC-84FE-8F7D2A388542}" sibTransId="{27D7D5EE-5290-438B-B44E-C32D36DBC90C}"/>
    <dgm:cxn modelId="{178603FA-332A-4194-8999-E6A944E2A022}" srcId="{D98DDBF7-7891-4859-8B8A-4B3BDD06EC14}" destId="{54AFEDE7-AA3B-4B21-B464-60C9026C8EAC}" srcOrd="10" destOrd="0" parTransId="{74325252-38D9-47D7-9F35-1615F85A77CE}" sibTransId="{F82D197F-390D-4EFC-8398-75D9B2583CD9}"/>
    <dgm:cxn modelId="{AF4DD761-C9FE-46C6-916F-9A218A356EC3}" type="presOf" srcId="{D98DDBF7-7891-4859-8B8A-4B3BDD06EC14}" destId="{15876474-F10A-4406-AB40-80A412063A98}" srcOrd="0" destOrd="0" presId="urn:microsoft.com/office/officeart/2005/8/layout/default#5"/>
    <dgm:cxn modelId="{3AAF7E6B-0AC8-4558-984D-DD4308D0B765}" srcId="{D98DDBF7-7891-4859-8B8A-4B3BDD06EC14}" destId="{6F432830-9996-4BD1-8460-72AC4D432162}" srcOrd="2" destOrd="0" parTransId="{DCD45BCD-6FAC-4EC4-8273-BDA1541536B0}" sibTransId="{041E6878-6EC3-4111-9600-87CF88194EEA}"/>
    <dgm:cxn modelId="{9F13752B-30C7-4D5F-951F-68A3DC5D6F91}" srcId="{D98DDBF7-7891-4859-8B8A-4B3BDD06EC14}" destId="{8A1FBD29-149F-4A63-BCAE-F6F5A0ABC245}" srcOrd="0" destOrd="0" parTransId="{81905204-50E4-4246-B40C-9717BD5A69D3}" sibTransId="{43B022A5-C742-470B-BB31-EB13BBD8BF46}"/>
    <dgm:cxn modelId="{08C12D7C-E94A-4550-B536-629BB2970D8A}" type="presOf" srcId="{E8080DB6-1D04-4553-B187-E673A2B6388E}" destId="{2BC5B773-57E2-488A-8DEF-9F91A5B2788D}" srcOrd="0" destOrd="0" presId="urn:microsoft.com/office/officeart/2005/8/layout/default#5"/>
    <dgm:cxn modelId="{A69F3D1F-9051-4FE5-8393-CE0B23624A17}" srcId="{D98DDBF7-7891-4859-8B8A-4B3BDD06EC14}" destId="{7195ABB5-CDDC-4E4E-8045-37ED250D2DC6}" srcOrd="7" destOrd="0" parTransId="{3136BF6D-6C1A-41FF-BE4A-DD14FBE76DF1}" sibTransId="{6EA21AEA-FBC4-47F3-928B-9061136F2A94}"/>
    <dgm:cxn modelId="{5167F0AE-07DB-4F0E-BAAB-D1BE9349DF0D}" type="presOf" srcId="{7195ABB5-CDDC-4E4E-8045-37ED250D2DC6}" destId="{98C404AA-E503-4E71-ACFC-05459979C2AE}" srcOrd="0" destOrd="0" presId="urn:microsoft.com/office/officeart/2005/8/layout/default#5"/>
    <dgm:cxn modelId="{E56601AE-F630-40E4-8A08-05F2895576E1}" type="presOf" srcId="{54AFEDE7-AA3B-4B21-B464-60C9026C8EAC}" destId="{55A76B37-5E22-4656-9D75-12C662CADD41}" srcOrd="0" destOrd="0" presId="urn:microsoft.com/office/officeart/2005/8/layout/default#5"/>
    <dgm:cxn modelId="{2DC3D05A-118B-45E2-B819-9D3AE9C97CC4}" type="presOf" srcId="{293AA21A-5D66-40C5-8C0F-42062F0034B2}" destId="{06EDCEEA-1989-4025-8195-B10CF48DA183}" srcOrd="0" destOrd="0" presId="urn:microsoft.com/office/officeart/2005/8/layout/default#5"/>
    <dgm:cxn modelId="{8275E56B-C4D0-4609-BB47-D2C196400E79}" type="presOf" srcId="{6F432830-9996-4BD1-8460-72AC4D432162}" destId="{183CBF7D-B5D0-4121-A366-8153D9ED0A50}" srcOrd="0" destOrd="0" presId="urn:microsoft.com/office/officeart/2005/8/layout/default#5"/>
    <dgm:cxn modelId="{347705D0-D43B-4C0F-9496-ED1FC7649508}" type="presOf" srcId="{DBBDCF13-7208-407C-92E4-03B7DFA7B215}" destId="{57557BD7-39A8-4F11-AFC0-93F7BF634DD2}" srcOrd="0" destOrd="0" presId="urn:microsoft.com/office/officeart/2005/8/layout/default#5"/>
    <dgm:cxn modelId="{34AAE5A7-9861-4ED0-A464-808A7E8B5C50}" srcId="{D98DDBF7-7891-4859-8B8A-4B3BDD06EC14}" destId="{C4D5AB58-135A-4C01-8670-7C0E84D0363B}" srcOrd="9" destOrd="0" parTransId="{7F64DDA7-4BC0-44FF-9EFE-7A236DFFF8DC}" sibTransId="{8F4F077C-E6D7-4C3F-B97A-367821B37B81}"/>
    <dgm:cxn modelId="{55A341C5-1CC2-4E4C-A069-E8097533D4ED}" type="presOf" srcId="{1B06B53F-38F1-442C-B2B0-227317188DCD}" destId="{5B363401-5E04-4D99-93AA-F5670EE4D07A}" srcOrd="0" destOrd="0" presId="urn:microsoft.com/office/officeart/2005/8/layout/default#5"/>
    <dgm:cxn modelId="{D094CD26-4F7E-46C6-A85B-717289A183F8}" type="presOf" srcId="{2483DE95-DED3-466A-B61B-D030F50353E5}" destId="{C6AC297E-E81E-4F29-8912-5E085FD34BFE}" srcOrd="0" destOrd="0" presId="urn:microsoft.com/office/officeart/2005/8/layout/default#5"/>
    <dgm:cxn modelId="{80319A22-E417-4AB3-AF75-4E32687E2FC2}" type="presOf" srcId="{C4D5AB58-135A-4C01-8670-7C0E84D0363B}" destId="{D4DEA936-6556-49E3-B601-73DED1765629}" srcOrd="0" destOrd="0" presId="urn:microsoft.com/office/officeart/2005/8/layout/default#5"/>
    <dgm:cxn modelId="{B1543C7C-409E-478C-84DB-3DEB7970CF45}" srcId="{D98DDBF7-7891-4859-8B8A-4B3BDD06EC14}" destId="{DBBDCF13-7208-407C-92E4-03B7DFA7B215}" srcOrd="3" destOrd="0" parTransId="{0CC1D8E7-9E7A-4610-B233-4C6C8150903E}" sibTransId="{E05FDE5D-C0A2-4490-95D2-96A70ADBD207}"/>
    <dgm:cxn modelId="{74F6FE84-497E-419B-AD33-CF836627DAB3}" srcId="{D98DDBF7-7891-4859-8B8A-4B3BDD06EC14}" destId="{1B06B53F-38F1-442C-B2B0-227317188DCD}" srcOrd="4" destOrd="0" parTransId="{1DD70025-AE41-42CB-B8C7-C18C35A43BDC}" sibTransId="{010B96C2-84A2-4DB5-A763-16023B8E87AA}"/>
    <dgm:cxn modelId="{21E694AC-C457-40E8-8D58-ECD0F8289384}" type="presOf" srcId="{6F648023-F292-4841-9D6B-E5C485721BE4}" destId="{BE5ACD04-F748-4339-A6E0-3190B8947CE9}" srcOrd="0" destOrd="0" presId="urn:microsoft.com/office/officeart/2005/8/layout/default#5"/>
    <dgm:cxn modelId="{6366B990-B29E-4153-AFDF-FD3E820C9BD3}" type="presParOf" srcId="{15876474-F10A-4406-AB40-80A412063A98}" destId="{8E0C38A7-284B-4362-859A-F1C65E97C5EC}" srcOrd="0" destOrd="0" presId="urn:microsoft.com/office/officeart/2005/8/layout/default#5"/>
    <dgm:cxn modelId="{2514F133-682F-46AF-B76B-5C9DC1EDC819}" type="presParOf" srcId="{15876474-F10A-4406-AB40-80A412063A98}" destId="{F5154688-B87A-43D1-90AC-7A529047F5E7}" srcOrd="1" destOrd="0" presId="urn:microsoft.com/office/officeart/2005/8/layout/default#5"/>
    <dgm:cxn modelId="{07CD02F9-4E2A-4747-B818-054B061AABE1}" type="presParOf" srcId="{15876474-F10A-4406-AB40-80A412063A98}" destId="{BE5ACD04-F748-4339-A6E0-3190B8947CE9}" srcOrd="2" destOrd="0" presId="urn:microsoft.com/office/officeart/2005/8/layout/default#5"/>
    <dgm:cxn modelId="{0EDD9110-8C7D-458F-8F3E-257CE04BF6BB}" type="presParOf" srcId="{15876474-F10A-4406-AB40-80A412063A98}" destId="{E5E98970-33E8-4F5D-8A8E-1BC87DED2FDB}" srcOrd="3" destOrd="0" presId="urn:microsoft.com/office/officeart/2005/8/layout/default#5"/>
    <dgm:cxn modelId="{8C356D68-0D53-45BF-96D0-92F2E1112D7A}" type="presParOf" srcId="{15876474-F10A-4406-AB40-80A412063A98}" destId="{183CBF7D-B5D0-4121-A366-8153D9ED0A50}" srcOrd="4" destOrd="0" presId="urn:microsoft.com/office/officeart/2005/8/layout/default#5"/>
    <dgm:cxn modelId="{D7BD6B52-52EC-42EF-8916-14BC7F40B7C9}" type="presParOf" srcId="{15876474-F10A-4406-AB40-80A412063A98}" destId="{BFDA2B05-8CAF-40EE-AF64-84730C5385E6}" srcOrd="5" destOrd="0" presId="urn:microsoft.com/office/officeart/2005/8/layout/default#5"/>
    <dgm:cxn modelId="{31DA66C5-3D6C-4FD4-8257-67CC53F8CC4A}" type="presParOf" srcId="{15876474-F10A-4406-AB40-80A412063A98}" destId="{57557BD7-39A8-4F11-AFC0-93F7BF634DD2}" srcOrd="6" destOrd="0" presId="urn:microsoft.com/office/officeart/2005/8/layout/default#5"/>
    <dgm:cxn modelId="{E6359DAC-BBC2-4CA8-B2F1-243EC72D1A88}" type="presParOf" srcId="{15876474-F10A-4406-AB40-80A412063A98}" destId="{B6AC7BA3-12CE-44E1-BA92-5C447BBD4207}" srcOrd="7" destOrd="0" presId="urn:microsoft.com/office/officeart/2005/8/layout/default#5"/>
    <dgm:cxn modelId="{373811E5-C87D-4CC7-B843-F30EF27C9C4C}" type="presParOf" srcId="{15876474-F10A-4406-AB40-80A412063A98}" destId="{5B363401-5E04-4D99-93AA-F5670EE4D07A}" srcOrd="8" destOrd="0" presId="urn:microsoft.com/office/officeart/2005/8/layout/default#5"/>
    <dgm:cxn modelId="{0B7D88A7-85FB-4504-94D1-B0193C468BA3}" type="presParOf" srcId="{15876474-F10A-4406-AB40-80A412063A98}" destId="{13295D07-03FC-40CC-87E9-863BA20724D8}" srcOrd="9" destOrd="0" presId="urn:microsoft.com/office/officeart/2005/8/layout/default#5"/>
    <dgm:cxn modelId="{325F3F4A-2CC5-4530-B635-B34A2AFB0E5B}" type="presParOf" srcId="{15876474-F10A-4406-AB40-80A412063A98}" destId="{06EDCEEA-1989-4025-8195-B10CF48DA183}" srcOrd="10" destOrd="0" presId="urn:microsoft.com/office/officeart/2005/8/layout/default#5"/>
    <dgm:cxn modelId="{6DF30F7E-BDA3-4814-8101-7076123B5F67}" type="presParOf" srcId="{15876474-F10A-4406-AB40-80A412063A98}" destId="{2C5BD9FB-AC71-4293-90F3-19902C82CAD9}" srcOrd="11" destOrd="0" presId="urn:microsoft.com/office/officeart/2005/8/layout/default#5"/>
    <dgm:cxn modelId="{E5D416B2-AB26-4DF6-B914-417EE3F2CF28}" type="presParOf" srcId="{15876474-F10A-4406-AB40-80A412063A98}" destId="{6D3D67BA-F7ED-40A5-8C85-AD3A5AFDA1CD}" srcOrd="12" destOrd="0" presId="urn:microsoft.com/office/officeart/2005/8/layout/default#5"/>
    <dgm:cxn modelId="{74FBB201-7967-42A2-A30B-7682337E8ABB}" type="presParOf" srcId="{15876474-F10A-4406-AB40-80A412063A98}" destId="{9E979C75-6EAF-4EB4-BE4D-F409C098C454}" srcOrd="13" destOrd="0" presId="urn:microsoft.com/office/officeart/2005/8/layout/default#5"/>
    <dgm:cxn modelId="{7F744780-DDC1-47DD-8195-E0AE4FB63626}" type="presParOf" srcId="{15876474-F10A-4406-AB40-80A412063A98}" destId="{98C404AA-E503-4E71-ACFC-05459979C2AE}" srcOrd="14" destOrd="0" presId="urn:microsoft.com/office/officeart/2005/8/layout/default#5"/>
    <dgm:cxn modelId="{4160EC65-CD88-4DCE-9EE4-2E8924097799}" type="presParOf" srcId="{15876474-F10A-4406-AB40-80A412063A98}" destId="{7B967AF6-0689-4C33-95C9-F2F5404ACCDA}" srcOrd="15" destOrd="0" presId="urn:microsoft.com/office/officeart/2005/8/layout/default#5"/>
    <dgm:cxn modelId="{A51BE675-059E-4121-AE31-1F90F2F5D6E2}" type="presParOf" srcId="{15876474-F10A-4406-AB40-80A412063A98}" destId="{C6AC297E-E81E-4F29-8912-5E085FD34BFE}" srcOrd="16" destOrd="0" presId="urn:microsoft.com/office/officeart/2005/8/layout/default#5"/>
    <dgm:cxn modelId="{0D9E3E64-FDE9-4319-A60F-C15E96B184DC}" type="presParOf" srcId="{15876474-F10A-4406-AB40-80A412063A98}" destId="{5324D31C-AE04-4656-A157-E722C2E51905}" srcOrd="17" destOrd="0" presId="urn:microsoft.com/office/officeart/2005/8/layout/default#5"/>
    <dgm:cxn modelId="{948357CD-65C0-4662-AB0D-7BEB986B462C}" type="presParOf" srcId="{15876474-F10A-4406-AB40-80A412063A98}" destId="{D4DEA936-6556-49E3-B601-73DED1765629}" srcOrd="18" destOrd="0" presId="urn:microsoft.com/office/officeart/2005/8/layout/default#5"/>
    <dgm:cxn modelId="{2FB99F43-1291-41DC-A0D3-F4C39D364A2D}" type="presParOf" srcId="{15876474-F10A-4406-AB40-80A412063A98}" destId="{03ECA39A-6908-41BC-9D4C-DBEB0841AC58}" srcOrd="19" destOrd="0" presId="urn:microsoft.com/office/officeart/2005/8/layout/default#5"/>
    <dgm:cxn modelId="{22CDF279-10DD-44F3-9F80-54AE820B1DE2}" type="presParOf" srcId="{15876474-F10A-4406-AB40-80A412063A98}" destId="{55A76B37-5E22-4656-9D75-12C662CADD41}" srcOrd="20" destOrd="0" presId="urn:microsoft.com/office/officeart/2005/8/layout/default#5"/>
    <dgm:cxn modelId="{2B4BF4C0-B691-4A4B-AFDB-3C9D529A3D6D}" type="presParOf" srcId="{15876474-F10A-4406-AB40-80A412063A98}" destId="{6C7B37AD-B95C-4617-BAAC-548A8DA49630}" srcOrd="21" destOrd="0" presId="urn:microsoft.com/office/officeart/2005/8/layout/default#5"/>
    <dgm:cxn modelId="{16434D27-2F22-43FD-8857-076D0320D22E}" type="presParOf" srcId="{15876474-F10A-4406-AB40-80A412063A98}" destId="{2BC5B773-57E2-488A-8DEF-9F91A5B2788D}" srcOrd="22" destOrd="0" presId="urn:microsoft.com/office/officeart/2005/8/layout/defaul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8DDBF7-7891-4859-8B8A-4B3BDD06EC14}" type="doc">
      <dgm:prSet loTypeId="urn:microsoft.com/office/officeart/2005/8/layout/default#6" loCatId="list" qsTypeId="urn:microsoft.com/office/officeart/2005/8/quickstyle/3d3" qsCatId="3D" csTypeId="urn:microsoft.com/office/officeart/2005/8/colors/accent2_1" csCatId="accent2" phldr="1"/>
      <dgm:spPr/>
      <dgm:t>
        <a:bodyPr/>
        <a:lstStyle/>
        <a:p>
          <a:endParaRPr lang="pt-BR"/>
        </a:p>
      </dgm:t>
    </dgm:pt>
    <dgm:pt modelId="{8A1FBD29-149F-4A63-BCAE-F6F5A0ABC245}">
      <dgm:prSet phldrT="[Texto]" custT="1"/>
      <dgm:spPr/>
      <dgm:t>
        <a:bodyPr/>
        <a:lstStyle/>
        <a:p>
          <a:r>
            <a:rPr lang="pt-BR" sz="2000" dirty="0" smtClean="0">
              <a:solidFill>
                <a:schemeClr val="tx1"/>
              </a:solidFill>
            </a:rPr>
            <a:t>XXXVII - não haverá juízo ou tribunal de exceção</a:t>
          </a:r>
          <a:endParaRPr lang="pt-BR" sz="2000" dirty="0">
            <a:solidFill>
              <a:schemeClr val="tx1"/>
            </a:solidFill>
          </a:endParaRPr>
        </a:p>
      </dgm:t>
    </dgm:pt>
    <dgm:pt modelId="{81905204-50E4-4246-B40C-9717BD5A69D3}" type="parTrans" cxnId="{9F13752B-30C7-4D5F-951F-68A3DC5D6F91}">
      <dgm:prSet/>
      <dgm:spPr/>
      <dgm:t>
        <a:bodyPr/>
        <a:lstStyle/>
        <a:p>
          <a:endParaRPr lang="pt-BR"/>
        </a:p>
      </dgm:t>
    </dgm:pt>
    <dgm:pt modelId="{43B022A5-C742-470B-BB31-EB13BBD8BF46}" type="sibTrans" cxnId="{9F13752B-30C7-4D5F-951F-68A3DC5D6F91}">
      <dgm:prSet/>
      <dgm:spPr/>
      <dgm:t>
        <a:bodyPr/>
        <a:lstStyle/>
        <a:p>
          <a:endParaRPr lang="pt-BR"/>
        </a:p>
      </dgm:t>
    </dgm:pt>
    <dgm:pt modelId="{6F648023-F292-4841-9D6B-E5C485721BE4}">
      <dgm:prSet phldrT="[Texto]" custT="1"/>
      <dgm:spPr/>
      <dgm:t>
        <a:bodyPr/>
        <a:lstStyle/>
        <a:p>
          <a:r>
            <a:rPr lang="pt-BR" sz="1400" dirty="0" smtClean="0">
              <a:solidFill>
                <a:schemeClr val="tx2"/>
              </a:solidFill>
            </a:rPr>
            <a:t>XXXVIII - é reconhecida a instituição do júri, com a organização que lhe der a lei, assegurados: a plenitude de defesa; o sigilo das votações; a soberania dos veredictos; a competência para o julgamento dos crimes dolosos contra a vida;</a:t>
          </a:r>
          <a:endParaRPr lang="pt-BR" sz="1400" dirty="0">
            <a:solidFill>
              <a:schemeClr val="tx2"/>
            </a:solidFill>
          </a:endParaRPr>
        </a:p>
      </dgm:t>
    </dgm:pt>
    <dgm:pt modelId="{A0D5FA11-BB1A-40C4-BEFE-6460482FE9CA}" type="parTrans" cxnId="{61A6A7CF-4559-4205-B1B1-3AC816E0E206}">
      <dgm:prSet/>
      <dgm:spPr/>
      <dgm:t>
        <a:bodyPr/>
        <a:lstStyle/>
        <a:p>
          <a:endParaRPr lang="pt-BR"/>
        </a:p>
      </dgm:t>
    </dgm:pt>
    <dgm:pt modelId="{2777A938-68C2-40A0-B868-00210E409582}" type="sibTrans" cxnId="{61A6A7CF-4559-4205-B1B1-3AC816E0E206}">
      <dgm:prSet/>
      <dgm:spPr/>
      <dgm:t>
        <a:bodyPr/>
        <a:lstStyle/>
        <a:p>
          <a:endParaRPr lang="pt-BR"/>
        </a:p>
      </dgm:t>
    </dgm:pt>
    <dgm:pt modelId="{6F432830-9996-4BD1-8460-72AC4D432162}">
      <dgm:prSet phldrT="[Texto]" custT="1"/>
      <dgm:spPr/>
      <dgm:t>
        <a:bodyPr/>
        <a:lstStyle/>
        <a:p>
          <a:r>
            <a:rPr lang="pt-BR" sz="1600" dirty="0" smtClean="0">
              <a:solidFill>
                <a:schemeClr val="accent1"/>
              </a:solidFill>
            </a:rPr>
            <a:t>XXXIX - não há crime sem lei anterior que o defina, nem pena sem prévia cominação legal</a:t>
          </a:r>
          <a:endParaRPr lang="pt-BR" sz="1600" dirty="0">
            <a:solidFill>
              <a:schemeClr val="accent1"/>
            </a:solidFill>
          </a:endParaRPr>
        </a:p>
      </dgm:t>
    </dgm:pt>
    <dgm:pt modelId="{DCD45BCD-6FAC-4EC4-8273-BDA1541536B0}" type="parTrans" cxnId="{3AAF7E6B-0AC8-4558-984D-DD4308D0B765}">
      <dgm:prSet/>
      <dgm:spPr/>
      <dgm:t>
        <a:bodyPr/>
        <a:lstStyle/>
        <a:p>
          <a:endParaRPr lang="pt-BR"/>
        </a:p>
      </dgm:t>
    </dgm:pt>
    <dgm:pt modelId="{041E6878-6EC3-4111-9600-87CF88194EEA}" type="sibTrans" cxnId="{3AAF7E6B-0AC8-4558-984D-DD4308D0B765}">
      <dgm:prSet/>
      <dgm:spPr/>
      <dgm:t>
        <a:bodyPr/>
        <a:lstStyle/>
        <a:p>
          <a:endParaRPr lang="pt-BR"/>
        </a:p>
      </dgm:t>
    </dgm:pt>
    <dgm:pt modelId="{DBBDCF13-7208-407C-92E4-03B7DFA7B215}">
      <dgm:prSet phldrT="[Texto]" custT="1"/>
      <dgm:spPr/>
      <dgm:t>
        <a:bodyPr/>
        <a:lstStyle/>
        <a:p>
          <a:r>
            <a:rPr lang="pt-BR" sz="2400" dirty="0" smtClean="0">
              <a:solidFill>
                <a:schemeClr val="accent2"/>
              </a:solidFill>
            </a:rPr>
            <a:t>XL - a lei penal não retroagirá, salvo para beneficiar o réu</a:t>
          </a:r>
        </a:p>
      </dgm:t>
    </dgm:pt>
    <dgm:pt modelId="{0CC1D8E7-9E7A-4610-B233-4C6C8150903E}" type="parTrans" cxnId="{B1543C7C-409E-478C-84DB-3DEB7970CF45}">
      <dgm:prSet/>
      <dgm:spPr/>
      <dgm:t>
        <a:bodyPr/>
        <a:lstStyle/>
        <a:p>
          <a:endParaRPr lang="pt-BR"/>
        </a:p>
      </dgm:t>
    </dgm:pt>
    <dgm:pt modelId="{E05FDE5D-C0A2-4490-95D2-96A70ADBD207}" type="sibTrans" cxnId="{B1543C7C-409E-478C-84DB-3DEB7970CF45}">
      <dgm:prSet/>
      <dgm:spPr/>
      <dgm:t>
        <a:bodyPr/>
        <a:lstStyle/>
        <a:p>
          <a:endParaRPr lang="pt-BR"/>
        </a:p>
      </dgm:t>
    </dgm:pt>
    <dgm:pt modelId="{1B06B53F-38F1-442C-B2B0-227317188DCD}">
      <dgm:prSet phldrT="[Texto]" custT="1"/>
      <dgm:spPr/>
      <dgm:t>
        <a:bodyPr/>
        <a:lstStyle/>
        <a:p>
          <a:r>
            <a:rPr lang="pt-BR" sz="1800" dirty="0" smtClean="0">
              <a:solidFill>
                <a:schemeClr val="accent3"/>
              </a:solidFill>
            </a:rPr>
            <a:t>XLI - a lei punirá qualquer discriminação atentatória dos direitos e liberdades fundamentais</a:t>
          </a:r>
          <a:endParaRPr lang="pt-BR" sz="1800" dirty="0">
            <a:solidFill>
              <a:schemeClr val="accent3"/>
            </a:solidFill>
          </a:endParaRPr>
        </a:p>
      </dgm:t>
    </dgm:pt>
    <dgm:pt modelId="{1DD70025-AE41-42CB-B8C7-C18C35A43BDC}" type="parTrans" cxnId="{74F6FE84-497E-419B-AD33-CF836627DAB3}">
      <dgm:prSet/>
      <dgm:spPr/>
      <dgm:t>
        <a:bodyPr/>
        <a:lstStyle/>
        <a:p>
          <a:endParaRPr lang="pt-BR"/>
        </a:p>
      </dgm:t>
    </dgm:pt>
    <dgm:pt modelId="{010B96C2-84A2-4DB5-A763-16023B8E87AA}" type="sibTrans" cxnId="{74F6FE84-497E-419B-AD33-CF836627DAB3}">
      <dgm:prSet/>
      <dgm:spPr/>
      <dgm:t>
        <a:bodyPr/>
        <a:lstStyle/>
        <a:p>
          <a:endParaRPr lang="pt-BR"/>
        </a:p>
      </dgm:t>
    </dgm:pt>
    <dgm:pt modelId="{293AA21A-5D66-40C5-8C0F-42062F0034B2}">
      <dgm:prSet phldrT="[Texto]" custT="1"/>
      <dgm:spPr/>
      <dgm:t>
        <a:bodyPr/>
        <a:lstStyle/>
        <a:p>
          <a:r>
            <a:rPr lang="pt-BR" sz="1600" dirty="0" smtClean="0">
              <a:solidFill>
                <a:schemeClr val="accent5"/>
              </a:solidFill>
            </a:rPr>
            <a:t>XLII - a prática do racismo constitui crime inafiançável e imprescritível, sujeito à pena de reclusão, nos termos da lei</a:t>
          </a:r>
          <a:endParaRPr lang="pt-BR" sz="1600" dirty="0">
            <a:solidFill>
              <a:schemeClr val="accent5"/>
            </a:solidFill>
          </a:endParaRPr>
        </a:p>
      </dgm:t>
    </dgm:pt>
    <dgm:pt modelId="{0A2D5EBB-3E3D-4BBC-84FE-8F7D2A388542}" type="parTrans" cxnId="{68D31DBF-1FFD-422C-90BD-C9662E56C6D6}">
      <dgm:prSet/>
      <dgm:spPr/>
      <dgm:t>
        <a:bodyPr/>
        <a:lstStyle/>
        <a:p>
          <a:endParaRPr lang="pt-BR"/>
        </a:p>
      </dgm:t>
    </dgm:pt>
    <dgm:pt modelId="{27D7D5EE-5290-438B-B44E-C32D36DBC90C}" type="sibTrans" cxnId="{68D31DBF-1FFD-422C-90BD-C9662E56C6D6}">
      <dgm:prSet/>
      <dgm:spPr/>
      <dgm:t>
        <a:bodyPr/>
        <a:lstStyle/>
        <a:p>
          <a:endParaRPr lang="pt-BR"/>
        </a:p>
      </dgm:t>
    </dgm:pt>
    <dgm:pt modelId="{2CF60D84-49E9-4716-9637-E657ADB1046C}">
      <dgm:prSet phldrT="[Texto]" custT="1"/>
      <dgm:spPr/>
      <dgm:t>
        <a:bodyPr/>
        <a:lstStyle/>
        <a:p>
          <a:r>
            <a:rPr lang="pt-BR" sz="1200" dirty="0" smtClean="0">
              <a:solidFill>
                <a:schemeClr val="accent6"/>
              </a:solidFill>
            </a:rPr>
            <a:t>XLIII - a lei considerará crimes inafiançáveis e insuscetíveis de graça ou anistia a prática da tortura , o tráfico ilícito de entorpecentes e drogas afins, o terrorismo e os definidos como crimes hediondos, por eles respondendo os mandantes, os executores e os que, podendo evitá-los, se omitirem</a:t>
          </a:r>
          <a:endParaRPr lang="pt-BR" sz="1200" dirty="0">
            <a:solidFill>
              <a:schemeClr val="accent6"/>
            </a:solidFill>
          </a:endParaRPr>
        </a:p>
      </dgm:t>
    </dgm:pt>
    <dgm:pt modelId="{68D8ACB0-DB1F-41AD-BE12-20E8E120EDFA}" type="parTrans" cxnId="{A43E4C6F-BF46-43AC-8D78-A5421AA0884E}">
      <dgm:prSet/>
      <dgm:spPr/>
      <dgm:t>
        <a:bodyPr/>
        <a:lstStyle/>
        <a:p>
          <a:endParaRPr lang="pt-BR"/>
        </a:p>
      </dgm:t>
    </dgm:pt>
    <dgm:pt modelId="{7FF89AC5-1722-4762-8DFF-4134370ACFA6}" type="sibTrans" cxnId="{A43E4C6F-BF46-43AC-8D78-A5421AA0884E}">
      <dgm:prSet/>
      <dgm:spPr/>
      <dgm:t>
        <a:bodyPr/>
        <a:lstStyle/>
        <a:p>
          <a:endParaRPr lang="pt-BR"/>
        </a:p>
      </dgm:t>
    </dgm:pt>
    <dgm:pt modelId="{7195ABB5-CDDC-4E4E-8045-37ED250D2DC6}">
      <dgm:prSet phldrT="[Texto]" custT="1"/>
      <dgm:spPr/>
      <dgm:t>
        <a:bodyPr/>
        <a:lstStyle/>
        <a:p>
          <a:r>
            <a:rPr lang="pt-BR" sz="1400" dirty="0" smtClean="0">
              <a:solidFill>
                <a:schemeClr val="accent4">
                  <a:lumMod val="50000"/>
                </a:schemeClr>
              </a:solidFill>
            </a:rPr>
            <a:t>XLIV - constitui crime inafiançável e imprescritível a ação de grupos armados, civis ou militares, contra a ordem constitucional e o Estado Democrático</a:t>
          </a:r>
          <a:endParaRPr lang="pt-BR" sz="1400" dirty="0">
            <a:solidFill>
              <a:schemeClr val="accent4">
                <a:lumMod val="50000"/>
              </a:schemeClr>
            </a:solidFill>
          </a:endParaRPr>
        </a:p>
      </dgm:t>
    </dgm:pt>
    <dgm:pt modelId="{3136BF6D-6C1A-41FF-BE4A-DD14FBE76DF1}" type="parTrans" cxnId="{A69F3D1F-9051-4FE5-8393-CE0B23624A17}">
      <dgm:prSet/>
      <dgm:spPr/>
      <dgm:t>
        <a:bodyPr/>
        <a:lstStyle/>
        <a:p>
          <a:endParaRPr lang="pt-BR"/>
        </a:p>
      </dgm:t>
    </dgm:pt>
    <dgm:pt modelId="{6EA21AEA-FBC4-47F3-928B-9061136F2A94}" type="sibTrans" cxnId="{A69F3D1F-9051-4FE5-8393-CE0B23624A17}">
      <dgm:prSet/>
      <dgm:spPr/>
      <dgm:t>
        <a:bodyPr/>
        <a:lstStyle/>
        <a:p>
          <a:endParaRPr lang="pt-BR"/>
        </a:p>
      </dgm:t>
    </dgm:pt>
    <dgm:pt modelId="{2483DE95-DED3-466A-B61B-D030F50353E5}">
      <dgm:prSet phldrT="[Texto]" custT="1"/>
      <dgm:spPr/>
      <dgm:t>
        <a:bodyPr/>
        <a:lstStyle/>
        <a:p>
          <a:r>
            <a:rPr lang="pt-BR" sz="1400" dirty="0" smtClean="0">
              <a:solidFill>
                <a:srgbClr val="FFC000"/>
              </a:solidFill>
            </a:rPr>
            <a:t>XLV - nenhuma pena passará da pessoa do condenado, podendo a obrigação de reparar o dano e a decretação do perdimento de bens ser, nos termos da lei, estendidas aos sucessores e contra eles executadas, até o limite do valor do patrimônio transferido</a:t>
          </a:r>
          <a:endParaRPr lang="pt-BR" sz="1400" dirty="0">
            <a:solidFill>
              <a:srgbClr val="FFC000"/>
            </a:solidFill>
          </a:endParaRPr>
        </a:p>
      </dgm:t>
    </dgm:pt>
    <dgm:pt modelId="{AB0B53EF-CE26-4B16-9228-7DE7401397F8}" type="parTrans" cxnId="{5A635476-508B-4CA3-8394-44569CCE849F}">
      <dgm:prSet/>
      <dgm:spPr/>
      <dgm:t>
        <a:bodyPr/>
        <a:lstStyle/>
        <a:p>
          <a:endParaRPr lang="pt-BR"/>
        </a:p>
      </dgm:t>
    </dgm:pt>
    <dgm:pt modelId="{DC22019D-0B6F-4633-BDAE-73B8BB726F9C}" type="sibTrans" cxnId="{5A635476-508B-4CA3-8394-44569CCE849F}">
      <dgm:prSet/>
      <dgm:spPr/>
      <dgm:t>
        <a:bodyPr/>
        <a:lstStyle/>
        <a:p>
          <a:endParaRPr lang="pt-BR"/>
        </a:p>
      </dgm:t>
    </dgm:pt>
    <dgm:pt modelId="{15876474-F10A-4406-AB40-80A412063A98}" type="pres">
      <dgm:prSet presAssocID="{D98DDBF7-7891-4859-8B8A-4B3BDD06EC14}" presName="diagram" presStyleCnt="0">
        <dgm:presLayoutVars>
          <dgm:dir/>
          <dgm:resizeHandles val="exact"/>
        </dgm:presLayoutVars>
      </dgm:prSet>
      <dgm:spPr/>
      <dgm:t>
        <a:bodyPr/>
        <a:lstStyle/>
        <a:p>
          <a:endParaRPr lang="pt-BR"/>
        </a:p>
      </dgm:t>
    </dgm:pt>
    <dgm:pt modelId="{8E0C38A7-284B-4362-859A-F1C65E97C5EC}" type="pres">
      <dgm:prSet presAssocID="{8A1FBD29-149F-4A63-BCAE-F6F5A0ABC245}" presName="node" presStyleLbl="node1" presStyleIdx="0" presStyleCnt="9">
        <dgm:presLayoutVars>
          <dgm:bulletEnabled val="1"/>
        </dgm:presLayoutVars>
      </dgm:prSet>
      <dgm:spPr/>
      <dgm:t>
        <a:bodyPr/>
        <a:lstStyle/>
        <a:p>
          <a:endParaRPr lang="pt-BR"/>
        </a:p>
      </dgm:t>
    </dgm:pt>
    <dgm:pt modelId="{F5154688-B87A-43D1-90AC-7A529047F5E7}" type="pres">
      <dgm:prSet presAssocID="{43B022A5-C742-470B-BB31-EB13BBD8BF46}" presName="sibTrans" presStyleCnt="0"/>
      <dgm:spPr/>
    </dgm:pt>
    <dgm:pt modelId="{BE5ACD04-F748-4339-A6E0-3190B8947CE9}" type="pres">
      <dgm:prSet presAssocID="{6F648023-F292-4841-9D6B-E5C485721BE4}" presName="node" presStyleLbl="node1" presStyleIdx="1" presStyleCnt="9">
        <dgm:presLayoutVars>
          <dgm:bulletEnabled val="1"/>
        </dgm:presLayoutVars>
      </dgm:prSet>
      <dgm:spPr/>
      <dgm:t>
        <a:bodyPr/>
        <a:lstStyle/>
        <a:p>
          <a:endParaRPr lang="pt-BR"/>
        </a:p>
      </dgm:t>
    </dgm:pt>
    <dgm:pt modelId="{E5E98970-33E8-4F5D-8A8E-1BC87DED2FDB}" type="pres">
      <dgm:prSet presAssocID="{2777A938-68C2-40A0-B868-00210E409582}" presName="sibTrans" presStyleCnt="0"/>
      <dgm:spPr/>
    </dgm:pt>
    <dgm:pt modelId="{183CBF7D-B5D0-4121-A366-8153D9ED0A50}" type="pres">
      <dgm:prSet presAssocID="{6F432830-9996-4BD1-8460-72AC4D432162}" presName="node" presStyleLbl="node1" presStyleIdx="2" presStyleCnt="9">
        <dgm:presLayoutVars>
          <dgm:bulletEnabled val="1"/>
        </dgm:presLayoutVars>
      </dgm:prSet>
      <dgm:spPr/>
      <dgm:t>
        <a:bodyPr/>
        <a:lstStyle/>
        <a:p>
          <a:endParaRPr lang="pt-BR"/>
        </a:p>
      </dgm:t>
    </dgm:pt>
    <dgm:pt modelId="{BFDA2B05-8CAF-40EE-AF64-84730C5385E6}" type="pres">
      <dgm:prSet presAssocID="{041E6878-6EC3-4111-9600-87CF88194EEA}" presName="sibTrans" presStyleCnt="0"/>
      <dgm:spPr/>
    </dgm:pt>
    <dgm:pt modelId="{57557BD7-39A8-4F11-AFC0-93F7BF634DD2}" type="pres">
      <dgm:prSet presAssocID="{DBBDCF13-7208-407C-92E4-03B7DFA7B215}" presName="node" presStyleLbl="node1" presStyleIdx="3" presStyleCnt="9" custScaleY="122233">
        <dgm:presLayoutVars>
          <dgm:bulletEnabled val="1"/>
        </dgm:presLayoutVars>
      </dgm:prSet>
      <dgm:spPr/>
      <dgm:t>
        <a:bodyPr/>
        <a:lstStyle/>
        <a:p>
          <a:endParaRPr lang="pt-BR"/>
        </a:p>
      </dgm:t>
    </dgm:pt>
    <dgm:pt modelId="{B6AC7BA3-12CE-44E1-BA92-5C447BBD4207}" type="pres">
      <dgm:prSet presAssocID="{E05FDE5D-C0A2-4490-95D2-96A70ADBD207}" presName="sibTrans" presStyleCnt="0"/>
      <dgm:spPr/>
    </dgm:pt>
    <dgm:pt modelId="{5B363401-5E04-4D99-93AA-F5670EE4D07A}" type="pres">
      <dgm:prSet presAssocID="{1B06B53F-38F1-442C-B2B0-227317188DCD}" presName="node" presStyleLbl="node1" presStyleIdx="4" presStyleCnt="9">
        <dgm:presLayoutVars>
          <dgm:bulletEnabled val="1"/>
        </dgm:presLayoutVars>
      </dgm:prSet>
      <dgm:spPr/>
      <dgm:t>
        <a:bodyPr/>
        <a:lstStyle/>
        <a:p>
          <a:endParaRPr lang="pt-BR"/>
        </a:p>
      </dgm:t>
    </dgm:pt>
    <dgm:pt modelId="{13295D07-03FC-40CC-87E9-863BA20724D8}" type="pres">
      <dgm:prSet presAssocID="{010B96C2-84A2-4DB5-A763-16023B8E87AA}" presName="sibTrans" presStyleCnt="0"/>
      <dgm:spPr/>
    </dgm:pt>
    <dgm:pt modelId="{06EDCEEA-1989-4025-8195-B10CF48DA183}" type="pres">
      <dgm:prSet presAssocID="{293AA21A-5D66-40C5-8C0F-42062F0034B2}" presName="node" presStyleLbl="node1" presStyleIdx="5" presStyleCnt="9">
        <dgm:presLayoutVars>
          <dgm:bulletEnabled val="1"/>
        </dgm:presLayoutVars>
      </dgm:prSet>
      <dgm:spPr/>
      <dgm:t>
        <a:bodyPr/>
        <a:lstStyle/>
        <a:p>
          <a:endParaRPr lang="pt-BR"/>
        </a:p>
      </dgm:t>
    </dgm:pt>
    <dgm:pt modelId="{2C5BD9FB-AC71-4293-90F3-19902C82CAD9}" type="pres">
      <dgm:prSet presAssocID="{27D7D5EE-5290-438B-B44E-C32D36DBC90C}" presName="sibTrans" presStyleCnt="0"/>
      <dgm:spPr/>
    </dgm:pt>
    <dgm:pt modelId="{6D3D67BA-F7ED-40A5-8C85-AD3A5AFDA1CD}" type="pres">
      <dgm:prSet presAssocID="{2CF60D84-49E9-4716-9637-E657ADB1046C}" presName="node" presStyleLbl="node1" presStyleIdx="6" presStyleCnt="9">
        <dgm:presLayoutVars>
          <dgm:bulletEnabled val="1"/>
        </dgm:presLayoutVars>
      </dgm:prSet>
      <dgm:spPr/>
      <dgm:t>
        <a:bodyPr/>
        <a:lstStyle/>
        <a:p>
          <a:endParaRPr lang="pt-BR"/>
        </a:p>
      </dgm:t>
    </dgm:pt>
    <dgm:pt modelId="{9E979C75-6EAF-4EB4-BE4D-F409C098C454}" type="pres">
      <dgm:prSet presAssocID="{7FF89AC5-1722-4762-8DFF-4134370ACFA6}" presName="sibTrans" presStyleCnt="0"/>
      <dgm:spPr/>
    </dgm:pt>
    <dgm:pt modelId="{98C404AA-E503-4E71-ACFC-05459979C2AE}" type="pres">
      <dgm:prSet presAssocID="{7195ABB5-CDDC-4E4E-8045-37ED250D2DC6}" presName="node" presStyleLbl="node1" presStyleIdx="7" presStyleCnt="9">
        <dgm:presLayoutVars>
          <dgm:bulletEnabled val="1"/>
        </dgm:presLayoutVars>
      </dgm:prSet>
      <dgm:spPr/>
      <dgm:t>
        <a:bodyPr/>
        <a:lstStyle/>
        <a:p>
          <a:endParaRPr lang="pt-BR"/>
        </a:p>
      </dgm:t>
    </dgm:pt>
    <dgm:pt modelId="{7B967AF6-0689-4C33-95C9-F2F5404ACCDA}" type="pres">
      <dgm:prSet presAssocID="{6EA21AEA-FBC4-47F3-928B-9061136F2A94}" presName="sibTrans" presStyleCnt="0"/>
      <dgm:spPr/>
    </dgm:pt>
    <dgm:pt modelId="{C6AC297E-E81E-4F29-8912-5E085FD34BFE}" type="pres">
      <dgm:prSet presAssocID="{2483DE95-DED3-466A-B61B-D030F50353E5}" presName="node" presStyleLbl="node1" presStyleIdx="8" presStyleCnt="9">
        <dgm:presLayoutVars>
          <dgm:bulletEnabled val="1"/>
        </dgm:presLayoutVars>
      </dgm:prSet>
      <dgm:spPr/>
      <dgm:t>
        <a:bodyPr/>
        <a:lstStyle/>
        <a:p>
          <a:endParaRPr lang="pt-BR"/>
        </a:p>
      </dgm:t>
    </dgm:pt>
  </dgm:ptLst>
  <dgm:cxnLst>
    <dgm:cxn modelId="{0B50DD45-B594-4E4E-9624-52AE0C595193}" type="presOf" srcId="{6F432830-9996-4BD1-8460-72AC4D432162}" destId="{183CBF7D-B5D0-4121-A366-8153D9ED0A50}" srcOrd="0" destOrd="0" presId="urn:microsoft.com/office/officeart/2005/8/layout/default#6"/>
    <dgm:cxn modelId="{A69F3D1F-9051-4FE5-8393-CE0B23624A17}" srcId="{D98DDBF7-7891-4859-8B8A-4B3BDD06EC14}" destId="{7195ABB5-CDDC-4E4E-8045-37ED250D2DC6}" srcOrd="7" destOrd="0" parTransId="{3136BF6D-6C1A-41FF-BE4A-DD14FBE76DF1}" sibTransId="{6EA21AEA-FBC4-47F3-928B-9061136F2A94}"/>
    <dgm:cxn modelId="{278D4B4A-7C6D-4CFA-AE23-93ADA34A4066}" type="presOf" srcId="{2483DE95-DED3-466A-B61B-D030F50353E5}" destId="{C6AC297E-E81E-4F29-8912-5E085FD34BFE}" srcOrd="0" destOrd="0" presId="urn:microsoft.com/office/officeart/2005/8/layout/default#6"/>
    <dgm:cxn modelId="{3C60E87F-9F5D-4B03-B578-222452E0193C}" type="presOf" srcId="{D98DDBF7-7891-4859-8B8A-4B3BDD06EC14}" destId="{15876474-F10A-4406-AB40-80A412063A98}" srcOrd="0" destOrd="0" presId="urn:microsoft.com/office/officeart/2005/8/layout/default#6"/>
    <dgm:cxn modelId="{4C0E190F-D9B8-4C4D-9475-C0CD76F99BCF}" type="presOf" srcId="{7195ABB5-CDDC-4E4E-8045-37ED250D2DC6}" destId="{98C404AA-E503-4E71-ACFC-05459979C2AE}" srcOrd="0" destOrd="0" presId="urn:microsoft.com/office/officeart/2005/8/layout/default#6"/>
    <dgm:cxn modelId="{CF68C8AA-BFCA-495B-9187-341BA51AA2FF}" type="presOf" srcId="{DBBDCF13-7208-407C-92E4-03B7DFA7B215}" destId="{57557BD7-39A8-4F11-AFC0-93F7BF634DD2}" srcOrd="0" destOrd="0" presId="urn:microsoft.com/office/officeart/2005/8/layout/default#6"/>
    <dgm:cxn modelId="{74F6FE84-497E-419B-AD33-CF836627DAB3}" srcId="{D98DDBF7-7891-4859-8B8A-4B3BDD06EC14}" destId="{1B06B53F-38F1-442C-B2B0-227317188DCD}" srcOrd="4" destOrd="0" parTransId="{1DD70025-AE41-42CB-B8C7-C18C35A43BDC}" sibTransId="{010B96C2-84A2-4DB5-A763-16023B8E87AA}"/>
    <dgm:cxn modelId="{A43E4C6F-BF46-43AC-8D78-A5421AA0884E}" srcId="{D98DDBF7-7891-4859-8B8A-4B3BDD06EC14}" destId="{2CF60D84-49E9-4716-9637-E657ADB1046C}" srcOrd="6" destOrd="0" parTransId="{68D8ACB0-DB1F-41AD-BE12-20E8E120EDFA}" sibTransId="{7FF89AC5-1722-4762-8DFF-4134370ACFA6}"/>
    <dgm:cxn modelId="{61A6A7CF-4559-4205-B1B1-3AC816E0E206}" srcId="{D98DDBF7-7891-4859-8B8A-4B3BDD06EC14}" destId="{6F648023-F292-4841-9D6B-E5C485721BE4}" srcOrd="1" destOrd="0" parTransId="{A0D5FA11-BB1A-40C4-BEFE-6460482FE9CA}" sibTransId="{2777A938-68C2-40A0-B868-00210E409582}"/>
    <dgm:cxn modelId="{01C183B6-2E32-4ED6-8C72-1ED1D7F89688}" type="presOf" srcId="{6F648023-F292-4841-9D6B-E5C485721BE4}" destId="{BE5ACD04-F748-4339-A6E0-3190B8947CE9}" srcOrd="0" destOrd="0" presId="urn:microsoft.com/office/officeart/2005/8/layout/default#6"/>
    <dgm:cxn modelId="{B1543C7C-409E-478C-84DB-3DEB7970CF45}" srcId="{D98DDBF7-7891-4859-8B8A-4B3BDD06EC14}" destId="{DBBDCF13-7208-407C-92E4-03B7DFA7B215}" srcOrd="3" destOrd="0" parTransId="{0CC1D8E7-9E7A-4610-B233-4C6C8150903E}" sibTransId="{E05FDE5D-C0A2-4490-95D2-96A70ADBD207}"/>
    <dgm:cxn modelId="{D8F1A03E-72A9-4460-881F-C75AE282DBA0}" type="presOf" srcId="{8A1FBD29-149F-4A63-BCAE-F6F5A0ABC245}" destId="{8E0C38A7-284B-4362-859A-F1C65E97C5EC}" srcOrd="0" destOrd="0" presId="urn:microsoft.com/office/officeart/2005/8/layout/default#6"/>
    <dgm:cxn modelId="{3AAF7E6B-0AC8-4558-984D-DD4308D0B765}" srcId="{D98DDBF7-7891-4859-8B8A-4B3BDD06EC14}" destId="{6F432830-9996-4BD1-8460-72AC4D432162}" srcOrd="2" destOrd="0" parTransId="{DCD45BCD-6FAC-4EC4-8273-BDA1541536B0}" sibTransId="{041E6878-6EC3-4111-9600-87CF88194EEA}"/>
    <dgm:cxn modelId="{B843E333-8757-4692-BE2C-49B0CD5E3DD5}" type="presOf" srcId="{1B06B53F-38F1-442C-B2B0-227317188DCD}" destId="{5B363401-5E04-4D99-93AA-F5670EE4D07A}" srcOrd="0" destOrd="0" presId="urn:microsoft.com/office/officeart/2005/8/layout/default#6"/>
    <dgm:cxn modelId="{D51AB798-4A80-41BB-81B8-1D5A30E94F0D}" type="presOf" srcId="{2CF60D84-49E9-4716-9637-E657ADB1046C}" destId="{6D3D67BA-F7ED-40A5-8C85-AD3A5AFDA1CD}" srcOrd="0" destOrd="0" presId="urn:microsoft.com/office/officeart/2005/8/layout/default#6"/>
    <dgm:cxn modelId="{D90B8D7D-B5D6-445A-808E-D63847219C06}" type="presOf" srcId="{293AA21A-5D66-40C5-8C0F-42062F0034B2}" destId="{06EDCEEA-1989-4025-8195-B10CF48DA183}" srcOrd="0" destOrd="0" presId="urn:microsoft.com/office/officeart/2005/8/layout/default#6"/>
    <dgm:cxn modelId="{68D31DBF-1FFD-422C-90BD-C9662E56C6D6}" srcId="{D98DDBF7-7891-4859-8B8A-4B3BDD06EC14}" destId="{293AA21A-5D66-40C5-8C0F-42062F0034B2}" srcOrd="5" destOrd="0" parTransId="{0A2D5EBB-3E3D-4BBC-84FE-8F7D2A388542}" sibTransId="{27D7D5EE-5290-438B-B44E-C32D36DBC90C}"/>
    <dgm:cxn modelId="{5A635476-508B-4CA3-8394-44569CCE849F}" srcId="{D98DDBF7-7891-4859-8B8A-4B3BDD06EC14}" destId="{2483DE95-DED3-466A-B61B-D030F50353E5}" srcOrd="8" destOrd="0" parTransId="{AB0B53EF-CE26-4B16-9228-7DE7401397F8}" sibTransId="{DC22019D-0B6F-4633-BDAE-73B8BB726F9C}"/>
    <dgm:cxn modelId="{9F13752B-30C7-4D5F-951F-68A3DC5D6F91}" srcId="{D98DDBF7-7891-4859-8B8A-4B3BDD06EC14}" destId="{8A1FBD29-149F-4A63-BCAE-F6F5A0ABC245}" srcOrd="0" destOrd="0" parTransId="{81905204-50E4-4246-B40C-9717BD5A69D3}" sibTransId="{43B022A5-C742-470B-BB31-EB13BBD8BF46}"/>
    <dgm:cxn modelId="{BB05342D-9BF2-4FAE-A9CD-90AA247176F4}" type="presParOf" srcId="{15876474-F10A-4406-AB40-80A412063A98}" destId="{8E0C38A7-284B-4362-859A-F1C65E97C5EC}" srcOrd="0" destOrd="0" presId="urn:microsoft.com/office/officeart/2005/8/layout/default#6"/>
    <dgm:cxn modelId="{66466745-4909-41B5-97B2-0478CE5561A3}" type="presParOf" srcId="{15876474-F10A-4406-AB40-80A412063A98}" destId="{F5154688-B87A-43D1-90AC-7A529047F5E7}" srcOrd="1" destOrd="0" presId="urn:microsoft.com/office/officeart/2005/8/layout/default#6"/>
    <dgm:cxn modelId="{088FB891-0D79-4457-A4DE-1359ECB29072}" type="presParOf" srcId="{15876474-F10A-4406-AB40-80A412063A98}" destId="{BE5ACD04-F748-4339-A6E0-3190B8947CE9}" srcOrd="2" destOrd="0" presId="urn:microsoft.com/office/officeart/2005/8/layout/default#6"/>
    <dgm:cxn modelId="{6CF1D583-EB37-45F3-9F6A-DAC750E213C0}" type="presParOf" srcId="{15876474-F10A-4406-AB40-80A412063A98}" destId="{E5E98970-33E8-4F5D-8A8E-1BC87DED2FDB}" srcOrd="3" destOrd="0" presId="urn:microsoft.com/office/officeart/2005/8/layout/default#6"/>
    <dgm:cxn modelId="{AF7B1EAC-CC5F-40AB-AF0A-094BE1FFB604}" type="presParOf" srcId="{15876474-F10A-4406-AB40-80A412063A98}" destId="{183CBF7D-B5D0-4121-A366-8153D9ED0A50}" srcOrd="4" destOrd="0" presId="urn:microsoft.com/office/officeart/2005/8/layout/default#6"/>
    <dgm:cxn modelId="{8D167330-3E93-4497-9F34-0A949B9BEF76}" type="presParOf" srcId="{15876474-F10A-4406-AB40-80A412063A98}" destId="{BFDA2B05-8CAF-40EE-AF64-84730C5385E6}" srcOrd="5" destOrd="0" presId="urn:microsoft.com/office/officeart/2005/8/layout/default#6"/>
    <dgm:cxn modelId="{BDBFD12E-FA05-466B-B8CA-FE38B9686E86}" type="presParOf" srcId="{15876474-F10A-4406-AB40-80A412063A98}" destId="{57557BD7-39A8-4F11-AFC0-93F7BF634DD2}" srcOrd="6" destOrd="0" presId="urn:microsoft.com/office/officeart/2005/8/layout/default#6"/>
    <dgm:cxn modelId="{153324FF-FC74-408F-BD5C-D041F40D43BA}" type="presParOf" srcId="{15876474-F10A-4406-AB40-80A412063A98}" destId="{B6AC7BA3-12CE-44E1-BA92-5C447BBD4207}" srcOrd="7" destOrd="0" presId="urn:microsoft.com/office/officeart/2005/8/layout/default#6"/>
    <dgm:cxn modelId="{62A45531-C841-4747-9502-00D96AF1AA4F}" type="presParOf" srcId="{15876474-F10A-4406-AB40-80A412063A98}" destId="{5B363401-5E04-4D99-93AA-F5670EE4D07A}" srcOrd="8" destOrd="0" presId="urn:microsoft.com/office/officeart/2005/8/layout/default#6"/>
    <dgm:cxn modelId="{A58B91CB-FFBC-4490-8145-96E3AE957CAB}" type="presParOf" srcId="{15876474-F10A-4406-AB40-80A412063A98}" destId="{13295D07-03FC-40CC-87E9-863BA20724D8}" srcOrd="9" destOrd="0" presId="urn:microsoft.com/office/officeart/2005/8/layout/default#6"/>
    <dgm:cxn modelId="{6865F446-A932-412D-8760-3B8A8FC3CA83}" type="presParOf" srcId="{15876474-F10A-4406-AB40-80A412063A98}" destId="{06EDCEEA-1989-4025-8195-B10CF48DA183}" srcOrd="10" destOrd="0" presId="urn:microsoft.com/office/officeart/2005/8/layout/default#6"/>
    <dgm:cxn modelId="{A913EFB1-4F16-46EE-A500-1C2E5C087A34}" type="presParOf" srcId="{15876474-F10A-4406-AB40-80A412063A98}" destId="{2C5BD9FB-AC71-4293-90F3-19902C82CAD9}" srcOrd="11" destOrd="0" presId="urn:microsoft.com/office/officeart/2005/8/layout/default#6"/>
    <dgm:cxn modelId="{DCF5FCE8-1C52-4202-8C9F-3F2909777767}" type="presParOf" srcId="{15876474-F10A-4406-AB40-80A412063A98}" destId="{6D3D67BA-F7ED-40A5-8C85-AD3A5AFDA1CD}" srcOrd="12" destOrd="0" presId="urn:microsoft.com/office/officeart/2005/8/layout/default#6"/>
    <dgm:cxn modelId="{69446174-68F6-412B-B18F-E8D6714A4754}" type="presParOf" srcId="{15876474-F10A-4406-AB40-80A412063A98}" destId="{9E979C75-6EAF-4EB4-BE4D-F409C098C454}" srcOrd="13" destOrd="0" presId="urn:microsoft.com/office/officeart/2005/8/layout/default#6"/>
    <dgm:cxn modelId="{533528EC-8692-4F9C-9DB4-B4A352FD688D}" type="presParOf" srcId="{15876474-F10A-4406-AB40-80A412063A98}" destId="{98C404AA-E503-4E71-ACFC-05459979C2AE}" srcOrd="14" destOrd="0" presId="urn:microsoft.com/office/officeart/2005/8/layout/default#6"/>
    <dgm:cxn modelId="{D3761176-E2D2-4492-BF9E-647E6644F16C}" type="presParOf" srcId="{15876474-F10A-4406-AB40-80A412063A98}" destId="{7B967AF6-0689-4C33-95C9-F2F5404ACCDA}" srcOrd="15" destOrd="0" presId="urn:microsoft.com/office/officeart/2005/8/layout/default#6"/>
    <dgm:cxn modelId="{4CE0E1CE-19FA-4609-BB26-A23A1492B8A9}" type="presParOf" srcId="{15876474-F10A-4406-AB40-80A412063A98}" destId="{C6AC297E-E81E-4F29-8912-5E085FD34BFE}" srcOrd="16" destOrd="0" presId="urn:microsoft.com/office/officeart/2005/8/layout/defaul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710803-7AAA-44E0-8F30-FEF74FC36AD7}" type="doc">
      <dgm:prSet loTypeId="urn:microsoft.com/office/officeart/2005/8/layout/orgChart1" loCatId="hierarchy" qsTypeId="urn:microsoft.com/office/officeart/2005/8/quickstyle/simple2" qsCatId="simple" csTypeId="urn:microsoft.com/office/officeart/2005/8/colors/accent0_1" csCatId="mainScheme" phldr="1"/>
      <dgm:spPr/>
      <dgm:t>
        <a:bodyPr/>
        <a:lstStyle/>
        <a:p>
          <a:endParaRPr lang="pt-BR"/>
        </a:p>
      </dgm:t>
    </dgm:pt>
    <dgm:pt modelId="{A6789383-B15A-4D4A-B2B8-88ED9BEEB0A4}">
      <dgm:prSet phldrT="[Texto]"/>
      <dgm:spPr/>
      <dgm:t>
        <a:bodyPr/>
        <a:lstStyle/>
        <a:p>
          <a:r>
            <a:rPr lang="pt-BR" dirty="0" smtClean="0"/>
            <a:t>XLVI - a lei regulará a individualização da pena e adotará, entre outras, as seguintes</a:t>
          </a:r>
          <a:endParaRPr lang="pt-BR" dirty="0"/>
        </a:p>
      </dgm:t>
    </dgm:pt>
    <dgm:pt modelId="{9C404D87-B8DE-4B9D-9759-5E5FA7B5DEA1}" type="parTrans" cxnId="{E46C93F0-AC7E-4972-A051-95605ED1908B}">
      <dgm:prSet/>
      <dgm:spPr/>
      <dgm:t>
        <a:bodyPr/>
        <a:lstStyle/>
        <a:p>
          <a:endParaRPr lang="pt-BR"/>
        </a:p>
      </dgm:t>
    </dgm:pt>
    <dgm:pt modelId="{7745968C-52AD-4524-8A09-7926C4DD6129}" type="sibTrans" cxnId="{E46C93F0-AC7E-4972-A051-95605ED1908B}">
      <dgm:prSet/>
      <dgm:spPr/>
      <dgm:t>
        <a:bodyPr/>
        <a:lstStyle/>
        <a:p>
          <a:endParaRPr lang="pt-BR"/>
        </a:p>
      </dgm:t>
    </dgm:pt>
    <dgm:pt modelId="{DC112421-F565-4477-8431-A3BD82C25796}">
      <dgm:prSet phldrT="[Texto]"/>
      <dgm:spPr/>
      <dgm:t>
        <a:bodyPr/>
        <a:lstStyle/>
        <a:p>
          <a:r>
            <a:rPr lang="pt-BR" dirty="0" smtClean="0"/>
            <a:t>Privação ou restrição da liberdade</a:t>
          </a:r>
          <a:endParaRPr lang="pt-BR" dirty="0"/>
        </a:p>
      </dgm:t>
    </dgm:pt>
    <dgm:pt modelId="{DC6C2114-9F3C-4701-AA6D-C31F32EA2803}" type="parTrans" cxnId="{0A196424-14AC-4D1A-AE5E-8B69558F2004}">
      <dgm:prSet/>
      <dgm:spPr/>
      <dgm:t>
        <a:bodyPr/>
        <a:lstStyle/>
        <a:p>
          <a:endParaRPr lang="pt-BR"/>
        </a:p>
      </dgm:t>
    </dgm:pt>
    <dgm:pt modelId="{6709BCFD-4845-4E38-8F3E-24339EE87D76}" type="sibTrans" cxnId="{0A196424-14AC-4D1A-AE5E-8B69558F2004}">
      <dgm:prSet/>
      <dgm:spPr/>
      <dgm:t>
        <a:bodyPr/>
        <a:lstStyle/>
        <a:p>
          <a:endParaRPr lang="pt-BR"/>
        </a:p>
      </dgm:t>
    </dgm:pt>
    <dgm:pt modelId="{B250D8A0-C9A2-4813-B5DC-8BC11C496954}">
      <dgm:prSet phldrT="[Texto]"/>
      <dgm:spPr/>
      <dgm:t>
        <a:bodyPr/>
        <a:lstStyle/>
        <a:p>
          <a:r>
            <a:rPr lang="pt-BR" dirty="0" smtClean="0"/>
            <a:t>Perda de bens</a:t>
          </a:r>
          <a:endParaRPr lang="pt-BR" dirty="0"/>
        </a:p>
      </dgm:t>
    </dgm:pt>
    <dgm:pt modelId="{A52511A4-5A49-4987-A08F-5004FD305595}" type="parTrans" cxnId="{FC74D810-312A-4501-980E-30710AC7752B}">
      <dgm:prSet/>
      <dgm:spPr/>
      <dgm:t>
        <a:bodyPr/>
        <a:lstStyle/>
        <a:p>
          <a:endParaRPr lang="pt-BR"/>
        </a:p>
      </dgm:t>
    </dgm:pt>
    <dgm:pt modelId="{0E32CD58-BBC6-4D2E-824D-D883C3269C5D}" type="sibTrans" cxnId="{FC74D810-312A-4501-980E-30710AC7752B}">
      <dgm:prSet/>
      <dgm:spPr/>
      <dgm:t>
        <a:bodyPr/>
        <a:lstStyle/>
        <a:p>
          <a:endParaRPr lang="pt-BR"/>
        </a:p>
      </dgm:t>
    </dgm:pt>
    <dgm:pt modelId="{ECD6FFFE-17CA-493B-B2AA-F9B2FA1542D3}">
      <dgm:prSet phldrT="[Texto]"/>
      <dgm:spPr/>
      <dgm:t>
        <a:bodyPr/>
        <a:lstStyle/>
        <a:p>
          <a:r>
            <a:rPr lang="pt-BR" dirty="0" smtClean="0"/>
            <a:t>Multa</a:t>
          </a:r>
          <a:endParaRPr lang="pt-BR" dirty="0"/>
        </a:p>
      </dgm:t>
    </dgm:pt>
    <dgm:pt modelId="{08DF7F5B-1399-4A38-9225-88BA87397402}" type="parTrans" cxnId="{80D66353-DA4B-4BF0-8867-27BDDCB56BA6}">
      <dgm:prSet/>
      <dgm:spPr/>
      <dgm:t>
        <a:bodyPr/>
        <a:lstStyle/>
        <a:p>
          <a:endParaRPr lang="pt-BR"/>
        </a:p>
      </dgm:t>
    </dgm:pt>
    <dgm:pt modelId="{9DED7223-CAAA-4115-85A8-8EFD5775A870}" type="sibTrans" cxnId="{80D66353-DA4B-4BF0-8867-27BDDCB56BA6}">
      <dgm:prSet/>
      <dgm:spPr/>
      <dgm:t>
        <a:bodyPr/>
        <a:lstStyle/>
        <a:p>
          <a:endParaRPr lang="pt-BR"/>
        </a:p>
      </dgm:t>
    </dgm:pt>
    <dgm:pt modelId="{613D60F5-FB78-4BF8-B32D-70898759625B}">
      <dgm:prSet phldrT="[Texto]"/>
      <dgm:spPr/>
      <dgm:t>
        <a:bodyPr/>
        <a:lstStyle/>
        <a:p>
          <a:r>
            <a:rPr lang="pt-BR" dirty="0" smtClean="0"/>
            <a:t>Prestação social alternativa</a:t>
          </a:r>
          <a:endParaRPr lang="pt-BR" dirty="0"/>
        </a:p>
      </dgm:t>
    </dgm:pt>
    <dgm:pt modelId="{74694721-2791-4057-A07E-FA8E737F6036}" type="parTrans" cxnId="{9AE153B3-244E-41CA-8038-70E6DE0EF1F4}">
      <dgm:prSet/>
      <dgm:spPr/>
      <dgm:t>
        <a:bodyPr/>
        <a:lstStyle/>
        <a:p>
          <a:endParaRPr lang="pt-BR"/>
        </a:p>
      </dgm:t>
    </dgm:pt>
    <dgm:pt modelId="{1B417D58-1DB0-4408-BA7E-CDC5E0DC5041}" type="sibTrans" cxnId="{9AE153B3-244E-41CA-8038-70E6DE0EF1F4}">
      <dgm:prSet/>
      <dgm:spPr/>
      <dgm:t>
        <a:bodyPr/>
        <a:lstStyle/>
        <a:p>
          <a:endParaRPr lang="pt-BR"/>
        </a:p>
      </dgm:t>
    </dgm:pt>
    <dgm:pt modelId="{FF4726D8-AEFB-4573-88C0-A08F7E19EDA0}">
      <dgm:prSet phldrT="[Texto]"/>
      <dgm:spPr/>
      <dgm:t>
        <a:bodyPr/>
        <a:lstStyle/>
        <a:p>
          <a:r>
            <a:rPr lang="pt-BR" dirty="0" smtClean="0"/>
            <a:t>Suspensão ou interdição de direitos</a:t>
          </a:r>
          <a:endParaRPr lang="pt-BR" dirty="0"/>
        </a:p>
      </dgm:t>
    </dgm:pt>
    <dgm:pt modelId="{D061B403-6EA2-4D72-8A6C-8DEBB35EDFD3}" type="parTrans" cxnId="{97D329C9-CCAA-4C18-BCA1-2736901D0BE1}">
      <dgm:prSet/>
      <dgm:spPr/>
      <dgm:t>
        <a:bodyPr/>
        <a:lstStyle/>
        <a:p>
          <a:endParaRPr lang="pt-BR"/>
        </a:p>
      </dgm:t>
    </dgm:pt>
    <dgm:pt modelId="{49370D38-B0D3-4313-B08C-AF21C679FF8B}" type="sibTrans" cxnId="{97D329C9-CCAA-4C18-BCA1-2736901D0BE1}">
      <dgm:prSet/>
      <dgm:spPr/>
      <dgm:t>
        <a:bodyPr/>
        <a:lstStyle/>
        <a:p>
          <a:endParaRPr lang="pt-BR"/>
        </a:p>
      </dgm:t>
    </dgm:pt>
    <dgm:pt modelId="{F955E681-8463-4AFF-BB2D-371F12D0939E}" type="pres">
      <dgm:prSet presAssocID="{E8710803-7AAA-44E0-8F30-FEF74FC36AD7}" presName="hierChild1" presStyleCnt="0">
        <dgm:presLayoutVars>
          <dgm:orgChart val="1"/>
          <dgm:chPref val="1"/>
          <dgm:dir/>
          <dgm:animOne val="branch"/>
          <dgm:animLvl val="lvl"/>
          <dgm:resizeHandles/>
        </dgm:presLayoutVars>
      </dgm:prSet>
      <dgm:spPr/>
      <dgm:t>
        <a:bodyPr/>
        <a:lstStyle/>
        <a:p>
          <a:endParaRPr lang="pt-BR"/>
        </a:p>
      </dgm:t>
    </dgm:pt>
    <dgm:pt modelId="{E712C1A5-91AE-44A5-B847-3DAD157C0CF8}" type="pres">
      <dgm:prSet presAssocID="{A6789383-B15A-4D4A-B2B8-88ED9BEEB0A4}" presName="hierRoot1" presStyleCnt="0">
        <dgm:presLayoutVars>
          <dgm:hierBranch val="init"/>
        </dgm:presLayoutVars>
      </dgm:prSet>
      <dgm:spPr/>
    </dgm:pt>
    <dgm:pt modelId="{F9AB6B8B-C0EF-4F66-97C3-F192C2FFF3CD}" type="pres">
      <dgm:prSet presAssocID="{A6789383-B15A-4D4A-B2B8-88ED9BEEB0A4}" presName="rootComposite1" presStyleCnt="0"/>
      <dgm:spPr/>
    </dgm:pt>
    <dgm:pt modelId="{F1E251B2-5D92-4C2C-8C56-F9C1F9A5A868}" type="pres">
      <dgm:prSet presAssocID="{A6789383-B15A-4D4A-B2B8-88ED9BEEB0A4}" presName="rootText1" presStyleLbl="node0" presStyleIdx="0" presStyleCnt="1" custScaleX="479194" custLinFactY="-106346" custLinFactNeighborX="-4769" custLinFactNeighborY="-200000">
        <dgm:presLayoutVars>
          <dgm:chPref val="3"/>
        </dgm:presLayoutVars>
      </dgm:prSet>
      <dgm:spPr/>
      <dgm:t>
        <a:bodyPr/>
        <a:lstStyle/>
        <a:p>
          <a:endParaRPr lang="pt-BR"/>
        </a:p>
      </dgm:t>
    </dgm:pt>
    <dgm:pt modelId="{17A7D47C-5A9F-4A29-8FAC-E233A8CD5862}" type="pres">
      <dgm:prSet presAssocID="{A6789383-B15A-4D4A-B2B8-88ED9BEEB0A4}" presName="rootConnector1" presStyleLbl="node1" presStyleIdx="0" presStyleCnt="0"/>
      <dgm:spPr/>
      <dgm:t>
        <a:bodyPr/>
        <a:lstStyle/>
        <a:p>
          <a:endParaRPr lang="pt-BR"/>
        </a:p>
      </dgm:t>
    </dgm:pt>
    <dgm:pt modelId="{D0CEB9CC-DA91-4E8B-8568-7EAADC24BDA1}" type="pres">
      <dgm:prSet presAssocID="{A6789383-B15A-4D4A-B2B8-88ED9BEEB0A4}" presName="hierChild2" presStyleCnt="0"/>
      <dgm:spPr/>
    </dgm:pt>
    <dgm:pt modelId="{8C4C38C1-1403-4A6F-90AA-C8EDCA9B953D}" type="pres">
      <dgm:prSet presAssocID="{DC6C2114-9F3C-4701-AA6D-C31F32EA2803}" presName="Name37" presStyleLbl="parChTrans1D2" presStyleIdx="0" presStyleCnt="5"/>
      <dgm:spPr/>
      <dgm:t>
        <a:bodyPr/>
        <a:lstStyle/>
        <a:p>
          <a:endParaRPr lang="pt-BR"/>
        </a:p>
      </dgm:t>
    </dgm:pt>
    <dgm:pt modelId="{E351958C-48EB-4591-9478-CC193150D5D7}" type="pres">
      <dgm:prSet presAssocID="{DC112421-F565-4477-8431-A3BD82C25796}" presName="hierRoot2" presStyleCnt="0">
        <dgm:presLayoutVars>
          <dgm:hierBranch val="init"/>
        </dgm:presLayoutVars>
      </dgm:prSet>
      <dgm:spPr/>
    </dgm:pt>
    <dgm:pt modelId="{E67C4F62-54CB-453F-A656-C2C8EA1DCEE8}" type="pres">
      <dgm:prSet presAssocID="{DC112421-F565-4477-8431-A3BD82C25796}" presName="rootComposite" presStyleCnt="0"/>
      <dgm:spPr/>
    </dgm:pt>
    <dgm:pt modelId="{3DE1C288-2569-4689-8C1A-B7FF3CA294D8}" type="pres">
      <dgm:prSet presAssocID="{DC112421-F565-4477-8431-A3BD82C25796}" presName="rootText" presStyleLbl="node2" presStyleIdx="0" presStyleCnt="5" custLinFactY="-100000" custLinFactNeighborY="-162240">
        <dgm:presLayoutVars>
          <dgm:chPref val="3"/>
        </dgm:presLayoutVars>
      </dgm:prSet>
      <dgm:spPr/>
      <dgm:t>
        <a:bodyPr/>
        <a:lstStyle/>
        <a:p>
          <a:endParaRPr lang="pt-BR"/>
        </a:p>
      </dgm:t>
    </dgm:pt>
    <dgm:pt modelId="{7FCB169C-BF60-4257-BBF6-38BAA41F1F19}" type="pres">
      <dgm:prSet presAssocID="{DC112421-F565-4477-8431-A3BD82C25796}" presName="rootConnector" presStyleLbl="node2" presStyleIdx="0" presStyleCnt="5"/>
      <dgm:spPr/>
      <dgm:t>
        <a:bodyPr/>
        <a:lstStyle/>
        <a:p>
          <a:endParaRPr lang="pt-BR"/>
        </a:p>
      </dgm:t>
    </dgm:pt>
    <dgm:pt modelId="{949E45A2-A487-4EB9-B414-B5FBF25C62E4}" type="pres">
      <dgm:prSet presAssocID="{DC112421-F565-4477-8431-A3BD82C25796}" presName="hierChild4" presStyleCnt="0"/>
      <dgm:spPr/>
    </dgm:pt>
    <dgm:pt modelId="{D8DE539F-C9C6-4CEB-931D-B4CEE14CDFFF}" type="pres">
      <dgm:prSet presAssocID="{DC112421-F565-4477-8431-A3BD82C25796}" presName="hierChild5" presStyleCnt="0"/>
      <dgm:spPr/>
    </dgm:pt>
    <dgm:pt modelId="{7CCD8FBA-E48B-43CA-B80A-532C39D8DC5C}" type="pres">
      <dgm:prSet presAssocID="{A52511A4-5A49-4987-A08F-5004FD305595}" presName="Name37" presStyleLbl="parChTrans1D2" presStyleIdx="1" presStyleCnt="5"/>
      <dgm:spPr/>
      <dgm:t>
        <a:bodyPr/>
        <a:lstStyle/>
        <a:p>
          <a:endParaRPr lang="pt-BR"/>
        </a:p>
      </dgm:t>
    </dgm:pt>
    <dgm:pt modelId="{490E4D9B-54BF-44E8-84C3-BFB175B9FE06}" type="pres">
      <dgm:prSet presAssocID="{B250D8A0-C9A2-4813-B5DC-8BC11C496954}" presName="hierRoot2" presStyleCnt="0">
        <dgm:presLayoutVars>
          <dgm:hierBranch val="init"/>
        </dgm:presLayoutVars>
      </dgm:prSet>
      <dgm:spPr/>
    </dgm:pt>
    <dgm:pt modelId="{4F14A548-7B90-4820-9687-5A569CC9275E}" type="pres">
      <dgm:prSet presAssocID="{B250D8A0-C9A2-4813-B5DC-8BC11C496954}" presName="rootComposite" presStyleCnt="0"/>
      <dgm:spPr/>
    </dgm:pt>
    <dgm:pt modelId="{88AA5611-B692-458F-8FA7-704DC5D4C6BE}" type="pres">
      <dgm:prSet presAssocID="{B250D8A0-C9A2-4813-B5DC-8BC11C496954}" presName="rootText" presStyleLbl="node2" presStyleIdx="1" presStyleCnt="5" custLinFactY="-100000" custLinFactNeighborY="-162240">
        <dgm:presLayoutVars>
          <dgm:chPref val="3"/>
        </dgm:presLayoutVars>
      </dgm:prSet>
      <dgm:spPr/>
      <dgm:t>
        <a:bodyPr/>
        <a:lstStyle/>
        <a:p>
          <a:endParaRPr lang="pt-BR"/>
        </a:p>
      </dgm:t>
    </dgm:pt>
    <dgm:pt modelId="{3259A27A-D103-4C8A-80AA-84E149728BBB}" type="pres">
      <dgm:prSet presAssocID="{B250D8A0-C9A2-4813-B5DC-8BC11C496954}" presName="rootConnector" presStyleLbl="node2" presStyleIdx="1" presStyleCnt="5"/>
      <dgm:spPr/>
      <dgm:t>
        <a:bodyPr/>
        <a:lstStyle/>
        <a:p>
          <a:endParaRPr lang="pt-BR"/>
        </a:p>
      </dgm:t>
    </dgm:pt>
    <dgm:pt modelId="{675F2C3D-463C-4344-9597-3259A4C13EB9}" type="pres">
      <dgm:prSet presAssocID="{B250D8A0-C9A2-4813-B5DC-8BC11C496954}" presName="hierChild4" presStyleCnt="0"/>
      <dgm:spPr/>
    </dgm:pt>
    <dgm:pt modelId="{3D186D6D-6688-45EA-A08F-E4FB92AEAFA3}" type="pres">
      <dgm:prSet presAssocID="{B250D8A0-C9A2-4813-B5DC-8BC11C496954}" presName="hierChild5" presStyleCnt="0"/>
      <dgm:spPr/>
    </dgm:pt>
    <dgm:pt modelId="{B504DBBC-1BD6-4379-A66A-AE891B7A5350}" type="pres">
      <dgm:prSet presAssocID="{08DF7F5B-1399-4A38-9225-88BA87397402}" presName="Name37" presStyleLbl="parChTrans1D2" presStyleIdx="2" presStyleCnt="5"/>
      <dgm:spPr/>
      <dgm:t>
        <a:bodyPr/>
        <a:lstStyle/>
        <a:p>
          <a:endParaRPr lang="pt-BR"/>
        </a:p>
      </dgm:t>
    </dgm:pt>
    <dgm:pt modelId="{7957A298-3610-485F-ABCA-935C985D9AFC}" type="pres">
      <dgm:prSet presAssocID="{ECD6FFFE-17CA-493B-B2AA-F9B2FA1542D3}" presName="hierRoot2" presStyleCnt="0">
        <dgm:presLayoutVars>
          <dgm:hierBranch val="init"/>
        </dgm:presLayoutVars>
      </dgm:prSet>
      <dgm:spPr/>
    </dgm:pt>
    <dgm:pt modelId="{712ED2A7-1D83-4A20-AFD0-F3A6BDB5DA89}" type="pres">
      <dgm:prSet presAssocID="{ECD6FFFE-17CA-493B-B2AA-F9B2FA1542D3}" presName="rootComposite" presStyleCnt="0"/>
      <dgm:spPr/>
    </dgm:pt>
    <dgm:pt modelId="{DABE3649-7F54-4531-9A18-5E125DB93DB2}" type="pres">
      <dgm:prSet presAssocID="{ECD6FFFE-17CA-493B-B2AA-F9B2FA1542D3}" presName="rootText" presStyleLbl="node2" presStyleIdx="2" presStyleCnt="5" custLinFactY="-100000" custLinFactNeighborX="-3491" custLinFactNeighborY="-162240">
        <dgm:presLayoutVars>
          <dgm:chPref val="3"/>
        </dgm:presLayoutVars>
      </dgm:prSet>
      <dgm:spPr/>
      <dgm:t>
        <a:bodyPr/>
        <a:lstStyle/>
        <a:p>
          <a:endParaRPr lang="pt-BR"/>
        </a:p>
      </dgm:t>
    </dgm:pt>
    <dgm:pt modelId="{C4BC7BBE-F9FA-49AD-B5D8-042E5DFBF19B}" type="pres">
      <dgm:prSet presAssocID="{ECD6FFFE-17CA-493B-B2AA-F9B2FA1542D3}" presName="rootConnector" presStyleLbl="node2" presStyleIdx="2" presStyleCnt="5"/>
      <dgm:spPr/>
      <dgm:t>
        <a:bodyPr/>
        <a:lstStyle/>
        <a:p>
          <a:endParaRPr lang="pt-BR"/>
        </a:p>
      </dgm:t>
    </dgm:pt>
    <dgm:pt modelId="{B36ED327-92E8-4A51-994A-17EB1EFE8274}" type="pres">
      <dgm:prSet presAssocID="{ECD6FFFE-17CA-493B-B2AA-F9B2FA1542D3}" presName="hierChild4" presStyleCnt="0"/>
      <dgm:spPr/>
    </dgm:pt>
    <dgm:pt modelId="{8B48CCCC-6213-434C-850C-25E5919D4EB4}" type="pres">
      <dgm:prSet presAssocID="{ECD6FFFE-17CA-493B-B2AA-F9B2FA1542D3}" presName="hierChild5" presStyleCnt="0"/>
      <dgm:spPr/>
    </dgm:pt>
    <dgm:pt modelId="{C87F3B90-AE9F-436E-9DCD-AFB0E0A96983}" type="pres">
      <dgm:prSet presAssocID="{74694721-2791-4057-A07E-FA8E737F6036}" presName="Name37" presStyleLbl="parChTrans1D2" presStyleIdx="3" presStyleCnt="5"/>
      <dgm:spPr/>
      <dgm:t>
        <a:bodyPr/>
        <a:lstStyle/>
        <a:p>
          <a:endParaRPr lang="pt-BR"/>
        </a:p>
      </dgm:t>
    </dgm:pt>
    <dgm:pt modelId="{00850FA0-C66B-4992-9307-FA4C950D055C}" type="pres">
      <dgm:prSet presAssocID="{613D60F5-FB78-4BF8-B32D-70898759625B}" presName="hierRoot2" presStyleCnt="0">
        <dgm:presLayoutVars>
          <dgm:hierBranch val="init"/>
        </dgm:presLayoutVars>
      </dgm:prSet>
      <dgm:spPr/>
    </dgm:pt>
    <dgm:pt modelId="{30565A32-0A37-48BD-962A-7BA57561C785}" type="pres">
      <dgm:prSet presAssocID="{613D60F5-FB78-4BF8-B32D-70898759625B}" presName="rootComposite" presStyleCnt="0"/>
      <dgm:spPr/>
    </dgm:pt>
    <dgm:pt modelId="{C72C4A08-2D37-4F02-B81C-86A83D512191}" type="pres">
      <dgm:prSet presAssocID="{613D60F5-FB78-4BF8-B32D-70898759625B}" presName="rootText" presStyleLbl="node2" presStyleIdx="3" presStyleCnt="5" custLinFactY="-100000" custLinFactNeighborY="-162240">
        <dgm:presLayoutVars>
          <dgm:chPref val="3"/>
        </dgm:presLayoutVars>
      </dgm:prSet>
      <dgm:spPr/>
      <dgm:t>
        <a:bodyPr/>
        <a:lstStyle/>
        <a:p>
          <a:endParaRPr lang="pt-BR"/>
        </a:p>
      </dgm:t>
    </dgm:pt>
    <dgm:pt modelId="{3D77DBE9-810E-4A57-9C43-3FE6848F3EC8}" type="pres">
      <dgm:prSet presAssocID="{613D60F5-FB78-4BF8-B32D-70898759625B}" presName="rootConnector" presStyleLbl="node2" presStyleIdx="3" presStyleCnt="5"/>
      <dgm:spPr/>
      <dgm:t>
        <a:bodyPr/>
        <a:lstStyle/>
        <a:p>
          <a:endParaRPr lang="pt-BR"/>
        </a:p>
      </dgm:t>
    </dgm:pt>
    <dgm:pt modelId="{7AFC39D8-862D-4970-B0A0-5F24C742984F}" type="pres">
      <dgm:prSet presAssocID="{613D60F5-FB78-4BF8-B32D-70898759625B}" presName="hierChild4" presStyleCnt="0"/>
      <dgm:spPr/>
    </dgm:pt>
    <dgm:pt modelId="{A9F18247-35AE-4F83-AC7D-A3F8760DDF20}" type="pres">
      <dgm:prSet presAssocID="{613D60F5-FB78-4BF8-B32D-70898759625B}" presName="hierChild5" presStyleCnt="0"/>
      <dgm:spPr/>
    </dgm:pt>
    <dgm:pt modelId="{905FD3B2-2DF7-4AFF-ADBB-34FE3CE54553}" type="pres">
      <dgm:prSet presAssocID="{D061B403-6EA2-4D72-8A6C-8DEBB35EDFD3}" presName="Name37" presStyleLbl="parChTrans1D2" presStyleIdx="4" presStyleCnt="5"/>
      <dgm:spPr/>
      <dgm:t>
        <a:bodyPr/>
        <a:lstStyle/>
        <a:p>
          <a:endParaRPr lang="pt-BR"/>
        </a:p>
      </dgm:t>
    </dgm:pt>
    <dgm:pt modelId="{CFEC0283-24ED-435A-B75E-35B7C6958008}" type="pres">
      <dgm:prSet presAssocID="{FF4726D8-AEFB-4573-88C0-A08F7E19EDA0}" presName="hierRoot2" presStyleCnt="0">
        <dgm:presLayoutVars>
          <dgm:hierBranch val="init"/>
        </dgm:presLayoutVars>
      </dgm:prSet>
      <dgm:spPr/>
    </dgm:pt>
    <dgm:pt modelId="{79C952F5-B7C0-4654-918B-108EAB73E769}" type="pres">
      <dgm:prSet presAssocID="{FF4726D8-AEFB-4573-88C0-A08F7E19EDA0}" presName="rootComposite" presStyleCnt="0"/>
      <dgm:spPr/>
    </dgm:pt>
    <dgm:pt modelId="{29D3057C-FA59-42DB-96A4-74133C688B5D}" type="pres">
      <dgm:prSet presAssocID="{FF4726D8-AEFB-4573-88C0-A08F7E19EDA0}" presName="rootText" presStyleLbl="node2" presStyleIdx="4" presStyleCnt="5" custLinFactY="-100000" custLinFactNeighborY="-162240">
        <dgm:presLayoutVars>
          <dgm:chPref val="3"/>
        </dgm:presLayoutVars>
      </dgm:prSet>
      <dgm:spPr/>
      <dgm:t>
        <a:bodyPr/>
        <a:lstStyle/>
        <a:p>
          <a:endParaRPr lang="pt-BR"/>
        </a:p>
      </dgm:t>
    </dgm:pt>
    <dgm:pt modelId="{5CF63204-B2C4-4B77-8BDD-FB6DEE82EA62}" type="pres">
      <dgm:prSet presAssocID="{FF4726D8-AEFB-4573-88C0-A08F7E19EDA0}" presName="rootConnector" presStyleLbl="node2" presStyleIdx="4" presStyleCnt="5"/>
      <dgm:spPr/>
      <dgm:t>
        <a:bodyPr/>
        <a:lstStyle/>
        <a:p>
          <a:endParaRPr lang="pt-BR"/>
        </a:p>
      </dgm:t>
    </dgm:pt>
    <dgm:pt modelId="{7D746481-44C2-4B35-94AE-B5ED759D3934}" type="pres">
      <dgm:prSet presAssocID="{FF4726D8-AEFB-4573-88C0-A08F7E19EDA0}" presName="hierChild4" presStyleCnt="0"/>
      <dgm:spPr/>
    </dgm:pt>
    <dgm:pt modelId="{106A5372-A3EE-48A3-AE17-4DE65B916295}" type="pres">
      <dgm:prSet presAssocID="{FF4726D8-AEFB-4573-88C0-A08F7E19EDA0}" presName="hierChild5" presStyleCnt="0"/>
      <dgm:spPr/>
    </dgm:pt>
    <dgm:pt modelId="{76D2FE4C-6825-4127-8280-266AEBCB10D9}" type="pres">
      <dgm:prSet presAssocID="{A6789383-B15A-4D4A-B2B8-88ED9BEEB0A4}" presName="hierChild3" presStyleCnt="0"/>
      <dgm:spPr/>
    </dgm:pt>
  </dgm:ptLst>
  <dgm:cxnLst>
    <dgm:cxn modelId="{1AC616C8-49E9-48E0-AA01-097E2095C93B}" type="presOf" srcId="{FF4726D8-AEFB-4573-88C0-A08F7E19EDA0}" destId="{29D3057C-FA59-42DB-96A4-74133C688B5D}" srcOrd="0" destOrd="0" presId="urn:microsoft.com/office/officeart/2005/8/layout/orgChart1"/>
    <dgm:cxn modelId="{292D52EA-8326-43BA-987B-B358D556BE60}" type="presOf" srcId="{74694721-2791-4057-A07E-FA8E737F6036}" destId="{C87F3B90-AE9F-436E-9DCD-AFB0E0A96983}" srcOrd="0" destOrd="0" presId="urn:microsoft.com/office/officeart/2005/8/layout/orgChart1"/>
    <dgm:cxn modelId="{574AE967-DDCD-423B-9600-CFC41361C3BD}" type="presOf" srcId="{DC112421-F565-4477-8431-A3BD82C25796}" destId="{3DE1C288-2569-4689-8C1A-B7FF3CA294D8}" srcOrd="0" destOrd="0" presId="urn:microsoft.com/office/officeart/2005/8/layout/orgChart1"/>
    <dgm:cxn modelId="{80D66353-DA4B-4BF0-8867-27BDDCB56BA6}" srcId="{A6789383-B15A-4D4A-B2B8-88ED9BEEB0A4}" destId="{ECD6FFFE-17CA-493B-B2AA-F9B2FA1542D3}" srcOrd="2" destOrd="0" parTransId="{08DF7F5B-1399-4A38-9225-88BA87397402}" sibTransId="{9DED7223-CAAA-4115-85A8-8EFD5775A870}"/>
    <dgm:cxn modelId="{C998F738-E2BF-4448-A175-8FB7EC5E28B0}" type="presOf" srcId="{E8710803-7AAA-44E0-8F30-FEF74FC36AD7}" destId="{F955E681-8463-4AFF-BB2D-371F12D0939E}" srcOrd="0" destOrd="0" presId="urn:microsoft.com/office/officeart/2005/8/layout/orgChart1"/>
    <dgm:cxn modelId="{742875D6-3137-485C-B30C-708823282BC3}" type="presOf" srcId="{D061B403-6EA2-4D72-8A6C-8DEBB35EDFD3}" destId="{905FD3B2-2DF7-4AFF-ADBB-34FE3CE54553}" srcOrd="0" destOrd="0" presId="urn:microsoft.com/office/officeart/2005/8/layout/orgChart1"/>
    <dgm:cxn modelId="{9AE153B3-244E-41CA-8038-70E6DE0EF1F4}" srcId="{A6789383-B15A-4D4A-B2B8-88ED9BEEB0A4}" destId="{613D60F5-FB78-4BF8-B32D-70898759625B}" srcOrd="3" destOrd="0" parTransId="{74694721-2791-4057-A07E-FA8E737F6036}" sibTransId="{1B417D58-1DB0-4408-BA7E-CDC5E0DC5041}"/>
    <dgm:cxn modelId="{54516CED-0E84-45DD-A1EB-4D2AA5652434}" type="presOf" srcId="{A6789383-B15A-4D4A-B2B8-88ED9BEEB0A4}" destId="{17A7D47C-5A9F-4A29-8FAC-E233A8CD5862}" srcOrd="1" destOrd="0" presId="urn:microsoft.com/office/officeart/2005/8/layout/orgChart1"/>
    <dgm:cxn modelId="{7AAE8808-D938-455F-8A70-BE3C2D8D36B0}" type="presOf" srcId="{FF4726D8-AEFB-4573-88C0-A08F7E19EDA0}" destId="{5CF63204-B2C4-4B77-8BDD-FB6DEE82EA62}" srcOrd="1" destOrd="0" presId="urn:microsoft.com/office/officeart/2005/8/layout/orgChart1"/>
    <dgm:cxn modelId="{6CA7A099-37F5-4FBA-80FD-BFDFF3C20D06}" type="presOf" srcId="{DC112421-F565-4477-8431-A3BD82C25796}" destId="{7FCB169C-BF60-4257-BBF6-38BAA41F1F19}" srcOrd="1" destOrd="0" presId="urn:microsoft.com/office/officeart/2005/8/layout/orgChart1"/>
    <dgm:cxn modelId="{0CCD1272-1256-45FF-99B4-C1EBC7849D77}" type="presOf" srcId="{DC6C2114-9F3C-4701-AA6D-C31F32EA2803}" destId="{8C4C38C1-1403-4A6F-90AA-C8EDCA9B953D}" srcOrd="0" destOrd="0" presId="urn:microsoft.com/office/officeart/2005/8/layout/orgChart1"/>
    <dgm:cxn modelId="{E46C93F0-AC7E-4972-A051-95605ED1908B}" srcId="{E8710803-7AAA-44E0-8F30-FEF74FC36AD7}" destId="{A6789383-B15A-4D4A-B2B8-88ED9BEEB0A4}" srcOrd="0" destOrd="0" parTransId="{9C404D87-B8DE-4B9D-9759-5E5FA7B5DEA1}" sibTransId="{7745968C-52AD-4524-8A09-7926C4DD6129}"/>
    <dgm:cxn modelId="{BBE55FBC-DD91-40F7-8588-23D359E87258}" type="presOf" srcId="{A6789383-B15A-4D4A-B2B8-88ED9BEEB0A4}" destId="{F1E251B2-5D92-4C2C-8C56-F9C1F9A5A868}" srcOrd="0" destOrd="0" presId="urn:microsoft.com/office/officeart/2005/8/layout/orgChart1"/>
    <dgm:cxn modelId="{FC74D810-312A-4501-980E-30710AC7752B}" srcId="{A6789383-B15A-4D4A-B2B8-88ED9BEEB0A4}" destId="{B250D8A0-C9A2-4813-B5DC-8BC11C496954}" srcOrd="1" destOrd="0" parTransId="{A52511A4-5A49-4987-A08F-5004FD305595}" sibTransId="{0E32CD58-BBC6-4D2E-824D-D883C3269C5D}"/>
    <dgm:cxn modelId="{31614B4D-526B-435D-93B6-33657A2C1036}" type="presOf" srcId="{08DF7F5B-1399-4A38-9225-88BA87397402}" destId="{B504DBBC-1BD6-4379-A66A-AE891B7A5350}" srcOrd="0" destOrd="0" presId="urn:microsoft.com/office/officeart/2005/8/layout/orgChart1"/>
    <dgm:cxn modelId="{27E05489-412C-4D1E-ADA2-80E19BD7BF13}" type="presOf" srcId="{613D60F5-FB78-4BF8-B32D-70898759625B}" destId="{3D77DBE9-810E-4A57-9C43-3FE6848F3EC8}" srcOrd="1" destOrd="0" presId="urn:microsoft.com/office/officeart/2005/8/layout/orgChart1"/>
    <dgm:cxn modelId="{82639E16-DFE4-4F9D-9DBD-961F2CDB782A}" type="presOf" srcId="{ECD6FFFE-17CA-493B-B2AA-F9B2FA1542D3}" destId="{C4BC7BBE-F9FA-49AD-B5D8-042E5DFBF19B}" srcOrd="1" destOrd="0" presId="urn:microsoft.com/office/officeart/2005/8/layout/orgChart1"/>
    <dgm:cxn modelId="{C9E9BDA4-F2B8-4E1B-911B-76B92A83A033}" type="presOf" srcId="{B250D8A0-C9A2-4813-B5DC-8BC11C496954}" destId="{3259A27A-D103-4C8A-80AA-84E149728BBB}" srcOrd="1" destOrd="0" presId="urn:microsoft.com/office/officeart/2005/8/layout/orgChart1"/>
    <dgm:cxn modelId="{D3F9EDB9-F7AD-4572-BB7E-E69EFE0B349D}" type="presOf" srcId="{B250D8A0-C9A2-4813-B5DC-8BC11C496954}" destId="{88AA5611-B692-458F-8FA7-704DC5D4C6BE}" srcOrd="0" destOrd="0" presId="urn:microsoft.com/office/officeart/2005/8/layout/orgChart1"/>
    <dgm:cxn modelId="{1565859E-FED8-45CA-8ACA-8179C963415B}" type="presOf" srcId="{A52511A4-5A49-4987-A08F-5004FD305595}" destId="{7CCD8FBA-E48B-43CA-B80A-532C39D8DC5C}" srcOrd="0" destOrd="0" presId="urn:microsoft.com/office/officeart/2005/8/layout/orgChart1"/>
    <dgm:cxn modelId="{23ED3479-2C1B-4F04-84FE-72CBE3C2E5DB}" type="presOf" srcId="{ECD6FFFE-17CA-493B-B2AA-F9B2FA1542D3}" destId="{DABE3649-7F54-4531-9A18-5E125DB93DB2}" srcOrd="0" destOrd="0" presId="urn:microsoft.com/office/officeart/2005/8/layout/orgChart1"/>
    <dgm:cxn modelId="{97D329C9-CCAA-4C18-BCA1-2736901D0BE1}" srcId="{A6789383-B15A-4D4A-B2B8-88ED9BEEB0A4}" destId="{FF4726D8-AEFB-4573-88C0-A08F7E19EDA0}" srcOrd="4" destOrd="0" parTransId="{D061B403-6EA2-4D72-8A6C-8DEBB35EDFD3}" sibTransId="{49370D38-B0D3-4313-B08C-AF21C679FF8B}"/>
    <dgm:cxn modelId="{35B0A3E3-82F4-4516-9D6A-3A250D704957}" type="presOf" srcId="{613D60F5-FB78-4BF8-B32D-70898759625B}" destId="{C72C4A08-2D37-4F02-B81C-86A83D512191}" srcOrd="0" destOrd="0" presId="urn:microsoft.com/office/officeart/2005/8/layout/orgChart1"/>
    <dgm:cxn modelId="{0A196424-14AC-4D1A-AE5E-8B69558F2004}" srcId="{A6789383-B15A-4D4A-B2B8-88ED9BEEB0A4}" destId="{DC112421-F565-4477-8431-A3BD82C25796}" srcOrd="0" destOrd="0" parTransId="{DC6C2114-9F3C-4701-AA6D-C31F32EA2803}" sibTransId="{6709BCFD-4845-4E38-8F3E-24339EE87D76}"/>
    <dgm:cxn modelId="{7330B1FA-37D2-4917-9289-A5E0FB5FD632}" type="presParOf" srcId="{F955E681-8463-4AFF-BB2D-371F12D0939E}" destId="{E712C1A5-91AE-44A5-B847-3DAD157C0CF8}" srcOrd="0" destOrd="0" presId="urn:microsoft.com/office/officeart/2005/8/layout/orgChart1"/>
    <dgm:cxn modelId="{3D0DC4F5-6311-4EDA-B7C3-085766CF07C6}" type="presParOf" srcId="{E712C1A5-91AE-44A5-B847-3DAD157C0CF8}" destId="{F9AB6B8B-C0EF-4F66-97C3-F192C2FFF3CD}" srcOrd="0" destOrd="0" presId="urn:microsoft.com/office/officeart/2005/8/layout/orgChart1"/>
    <dgm:cxn modelId="{B730CB44-CF9D-48E9-9308-D4F8DEDE50ED}" type="presParOf" srcId="{F9AB6B8B-C0EF-4F66-97C3-F192C2FFF3CD}" destId="{F1E251B2-5D92-4C2C-8C56-F9C1F9A5A868}" srcOrd="0" destOrd="0" presId="urn:microsoft.com/office/officeart/2005/8/layout/orgChart1"/>
    <dgm:cxn modelId="{2064E126-055C-4D54-B73D-602A8D58CB9A}" type="presParOf" srcId="{F9AB6B8B-C0EF-4F66-97C3-F192C2FFF3CD}" destId="{17A7D47C-5A9F-4A29-8FAC-E233A8CD5862}" srcOrd="1" destOrd="0" presId="urn:microsoft.com/office/officeart/2005/8/layout/orgChart1"/>
    <dgm:cxn modelId="{9B2AC738-AE13-49B4-AE5F-8E0865B20CE4}" type="presParOf" srcId="{E712C1A5-91AE-44A5-B847-3DAD157C0CF8}" destId="{D0CEB9CC-DA91-4E8B-8568-7EAADC24BDA1}" srcOrd="1" destOrd="0" presId="urn:microsoft.com/office/officeart/2005/8/layout/orgChart1"/>
    <dgm:cxn modelId="{54B0C5A9-05B0-42F4-A222-A996DA0FBD8B}" type="presParOf" srcId="{D0CEB9CC-DA91-4E8B-8568-7EAADC24BDA1}" destId="{8C4C38C1-1403-4A6F-90AA-C8EDCA9B953D}" srcOrd="0" destOrd="0" presId="urn:microsoft.com/office/officeart/2005/8/layout/orgChart1"/>
    <dgm:cxn modelId="{D8D38C01-7A61-4BE1-BD0F-C21C9A96D29E}" type="presParOf" srcId="{D0CEB9CC-DA91-4E8B-8568-7EAADC24BDA1}" destId="{E351958C-48EB-4591-9478-CC193150D5D7}" srcOrd="1" destOrd="0" presId="urn:microsoft.com/office/officeart/2005/8/layout/orgChart1"/>
    <dgm:cxn modelId="{D88A0118-5C65-4E9C-9408-2F680B65F798}" type="presParOf" srcId="{E351958C-48EB-4591-9478-CC193150D5D7}" destId="{E67C4F62-54CB-453F-A656-C2C8EA1DCEE8}" srcOrd="0" destOrd="0" presId="urn:microsoft.com/office/officeart/2005/8/layout/orgChart1"/>
    <dgm:cxn modelId="{AA4B8FDD-E21E-407C-853E-D37F44FCD556}" type="presParOf" srcId="{E67C4F62-54CB-453F-A656-C2C8EA1DCEE8}" destId="{3DE1C288-2569-4689-8C1A-B7FF3CA294D8}" srcOrd="0" destOrd="0" presId="urn:microsoft.com/office/officeart/2005/8/layout/orgChart1"/>
    <dgm:cxn modelId="{B6CE544E-09DA-4921-A2DF-320F49F05C0B}" type="presParOf" srcId="{E67C4F62-54CB-453F-A656-C2C8EA1DCEE8}" destId="{7FCB169C-BF60-4257-BBF6-38BAA41F1F19}" srcOrd="1" destOrd="0" presId="urn:microsoft.com/office/officeart/2005/8/layout/orgChart1"/>
    <dgm:cxn modelId="{82D64FAE-FCD7-47C8-A10B-113CAAB80FC5}" type="presParOf" srcId="{E351958C-48EB-4591-9478-CC193150D5D7}" destId="{949E45A2-A487-4EB9-B414-B5FBF25C62E4}" srcOrd="1" destOrd="0" presId="urn:microsoft.com/office/officeart/2005/8/layout/orgChart1"/>
    <dgm:cxn modelId="{A7FB1744-6788-4FCA-814B-7668834EB9FE}" type="presParOf" srcId="{E351958C-48EB-4591-9478-CC193150D5D7}" destId="{D8DE539F-C9C6-4CEB-931D-B4CEE14CDFFF}" srcOrd="2" destOrd="0" presId="urn:microsoft.com/office/officeart/2005/8/layout/orgChart1"/>
    <dgm:cxn modelId="{244D45C2-8C22-4705-80A6-5D6BA7650709}" type="presParOf" srcId="{D0CEB9CC-DA91-4E8B-8568-7EAADC24BDA1}" destId="{7CCD8FBA-E48B-43CA-B80A-532C39D8DC5C}" srcOrd="2" destOrd="0" presId="urn:microsoft.com/office/officeart/2005/8/layout/orgChart1"/>
    <dgm:cxn modelId="{14E16E95-7E6C-4C33-818B-BFFA78FF825E}" type="presParOf" srcId="{D0CEB9CC-DA91-4E8B-8568-7EAADC24BDA1}" destId="{490E4D9B-54BF-44E8-84C3-BFB175B9FE06}" srcOrd="3" destOrd="0" presId="urn:microsoft.com/office/officeart/2005/8/layout/orgChart1"/>
    <dgm:cxn modelId="{22165AF6-6AA9-4C5E-92F9-49BB770D3E54}" type="presParOf" srcId="{490E4D9B-54BF-44E8-84C3-BFB175B9FE06}" destId="{4F14A548-7B90-4820-9687-5A569CC9275E}" srcOrd="0" destOrd="0" presId="urn:microsoft.com/office/officeart/2005/8/layout/orgChart1"/>
    <dgm:cxn modelId="{50F33F00-1676-404A-A5BC-61AE62B6D72A}" type="presParOf" srcId="{4F14A548-7B90-4820-9687-5A569CC9275E}" destId="{88AA5611-B692-458F-8FA7-704DC5D4C6BE}" srcOrd="0" destOrd="0" presId="urn:microsoft.com/office/officeart/2005/8/layout/orgChart1"/>
    <dgm:cxn modelId="{AE8C7CA4-848B-4E3A-8D2C-24DCFF3C8ED7}" type="presParOf" srcId="{4F14A548-7B90-4820-9687-5A569CC9275E}" destId="{3259A27A-D103-4C8A-80AA-84E149728BBB}" srcOrd="1" destOrd="0" presId="urn:microsoft.com/office/officeart/2005/8/layout/orgChart1"/>
    <dgm:cxn modelId="{2785E79E-4233-4334-A510-4AB20D8F11E7}" type="presParOf" srcId="{490E4D9B-54BF-44E8-84C3-BFB175B9FE06}" destId="{675F2C3D-463C-4344-9597-3259A4C13EB9}" srcOrd="1" destOrd="0" presId="urn:microsoft.com/office/officeart/2005/8/layout/orgChart1"/>
    <dgm:cxn modelId="{4211323A-5805-4277-BC98-013A43BA90E6}" type="presParOf" srcId="{490E4D9B-54BF-44E8-84C3-BFB175B9FE06}" destId="{3D186D6D-6688-45EA-A08F-E4FB92AEAFA3}" srcOrd="2" destOrd="0" presId="urn:microsoft.com/office/officeart/2005/8/layout/orgChart1"/>
    <dgm:cxn modelId="{9570900C-4AB6-4AF3-92E7-4D581758BD16}" type="presParOf" srcId="{D0CEB9CC-DA91-4E8B-8568-7EAADC24BDA1}" destId="{B504DBBC-1BD6-4379-A66A-AE891B7A5350}" srcOrd="4" destOrd="0" presId="urn:microsoft.com/office/officeart/2005/8/layout/orgChart1"/>
    <dgm:cxn modelId="{3695520A-4902-4875-99FD-68F1CD02280A}" type="presParOf" srcId="{D0CEB9CC-DA91-4E8B-8568-7EAADC24BDA1}" destId="{7957A298-3610-485F-ABCA-935C985D9AFC}" srcOrd="5" destOrd="0" presId="urn:microsoft.com/office/officeart/2005/8/layout/orgChart1"/>
    <dgm:cxn modelId="{A2DB6121-6E13-47A4-9855-4DC834050C56}" type="presParOf" srcId="{7957A298-3610-485F-ABCA-935C985D9AFC}" destId="{712ED2A7-1D83-4A20-AFD0-F3A6BDB5DA89}" srcOrd="0" destOrd="0" presId="urn:microsoft.com/office/officeart/2005/8/layout/orgChart1"/>
    <dgm:cxn modelId="{21E1AF55-AA71-4510-AB5C-264D16E4F1C6}" type="presParOf" srcId="{712ED2A7-1D83-4A20-AFD0-F3A6BDB5DA89}" destId="{DABE3649-7F54-4531-9A18-5E125DB93DB2}" srcOrd="0" destOrd="0" presId="urn:microsoft.com/office/officeart/2005/8/layout/orgChart1"/>
    <dgm:cxn modelId="{307920D5-31ED-45B0-9F4B-C410236308F4}" type="presParOf" srcId="{712ED2A7-1D83-4A20-AFD0-F3A6BDB5DA89}" destId="{C4BC7BBE-F9FA-49AD-B5D8-042E5DFBF19B}" srcOrd="1" destOrd="0" presId="urn:microsoft.com/office/officeart/2005/8/layout/orgChart1"/>
    <dgm:cxn modelId="{2B38EDC6-371C-43C0-8E29-8189E6EBD48F}" type="presParOf" srcId="{7957A298-3610-485F-ABCA-935C985D9AFC}" destId="{B36ED327-92E8-4A51-994A-17EB1EFE8274}" srcOrd="1" destOrd="0" presId="urn:microsoft.com/office/officeart/2005/8/layout/orgChart1"/>
    <dgm:cxn modelId="{2A7F6376-3717-4C64-B3EC-BF781F9540CF}" type="presParOf" srcId="{7957A298-3610-485F-ABCA-935C985D9AFC}" destId="{8B48CCCC-6213-434C-850C-25E5919D4EB4}" srcOrd="2" destOrd="0" presId="urn:microsoft.com/office/officeart/2005/8/layout/orgChart1"/>
    <dgm:cxn modelId="{2444A36A-EE71-4A05-B019-9D4E34B19433}" type="presParOf" srcId="{D0CEB9CC-DA91-4E8B-8568-7EAADC24BDA1}" destId="{C87F3B90-AE9F-436E-9DCD-AFB0E0A96983}" srcOrd="6" destOrd="0" presId="urn:microsoft.com/office/officeart/2005/8/layout/orgChart1"/>
    <dgm:cxn modelId="{48F69683-9FF4-404A-A2F4-DDA16FAF7E30}" type="presParOf" srcId="{D0CEB9CC-DA91-4E8B-8568-7EAADC24BDA1}" destId="{00850FA0-C66B-4992-9307-FA4C950D055C}" srcOrd="7" destOrd="0" presId="urn:microsoft.com/office/officeart/2005/8/layout/orgChart1"/>
    <dgm:cxn modelId="{1A013896-A275-4A73-91B3-789F1BDBA721}" type="presParOf" srcId="{00850FA0-C66B-4992-9307-FA4C950D055C}" destId="{30565A32-0A37-48BD-962A-7BA57561C785}" srcOrd="0" destOrd="0" presId="urn:microsoft.com/office/officeart/2005/8/layout/orgChart1"/>
    <dgm:cxn modelId="{A1A1299E-8CD8-4F2D-950A-78BD89B178BD}" type="presParOf" srcId="{30565A32-0A37-48BD-962A-7BA57561C785}" destId="{C72C4A08-2D37-4F02-B81C-86A83D512191}" srcOrd="0" destOrd="0" presId="urn:microsoft.com/office/officeart/2005/8/layout/orgChart1"/>
    <dgm:cxn modelId="{4FD12865-58B1-486C-BFE8-CCEBC2166F3D}" type="presParOf" srcId="{30565A32-0A37-48BD-962A-7BA57561C785}" destId="{3D77DBE9-810E-4A57-9C43-3FE6848F3EC8}" srcOrd="1" destOrd="0" presId="urn:microsoft.com/office/officeart/2005/8/layout/orgChart1"/>
    <dgm:cxn modelId="{77B2BC99-1FFB-414E-8B96-FEA17D9B4B06}" type="presParOf" srcId="{00850FA0-C66B-4992-9307-FA4C950D055C}" destId="{7AFC39D8-862D-4970-B0A0-5F24C742984F}" srcOrd="1" destOrd="0" presId="urn:microsoft.com/office/officeart/2005/8/layout/orgChart1"/>
    <dgm:cxn modelId="{58D83A28-5B0D-4C21-8691-8437B6866AA1}" type="presParOf" srcId="{00850FA0-C66B-4992-9307-FA4C950D055C}" destId="{A9F18247-35AE-4F83-AC7D-A3F8760DDF20}" srcOrd="2" destOrd="0" presId="urn:microsoft.com/office/officeart/2005/8/layout/orgChart1"/>
    <dgm:cxn modelId="{24EF5CEC-EAF3-43E8-8B31-83A6E5E743D2}" type="presParOf" srcId="{D0CEB9CC-DA91-4E8B-8568-7EAADC24BDA1}" destId="{905FD3B2-2DF7-4AFF-ADBB-34FE3CE54553}" srcOrd="8" destOrd="0" presId="urn:microsoft.com/office/officeart/2005/8/layout/orgChart1"/>
    <dgm:cxn modelId="{8A97B40F-95DA-4566-B586-EF76907D4D88}" type="presParOf" srcId="{D0CEB9CC-DA91-4E8B-8568-7EAADC24BDA1}" destId="{CFEC0283-24ED-435A-B75E-35B7C6958008}" srcOrd="9" destOrd="0" presId="urn:microsoft.com/office/officeart/2005/8/layout/orgChart1"/>
    <dgm:cxn modelId="{FA35FC20-BBA6-457F-AB15-56ECEB88A02D}" type="presParOf" srcId="{CFEC0283-24ED-435A-B75E-35B7C6958008}" destId="{79C952F5-B7C0-4654-918B-108EAB73E769}" srcOrd="0" destOrd="0" presId="urn:microsoft.com/office/officeart/2005/8/layout/orgChart1"/>
    <dgm:cxn modelId="{A6D31FC7-B4D0-4B08-A963-1FF2D9545851}" type="presParOf" srcId="{79C952F5-B7C0-4654-918B-108EAB73E769}" destId="{29D3057C-FA59-42DB-96A4-74133C688B5D}" srcOrd="0" destOrd="0" presId="urn:microsoft.com/office/officeart/2005/8/layout/orgChart1"/>
    <dgm:cxn modelId="{3E6ED0F8-7D51-4D57-A776-BBE210670F83}" type="presParOf" srcId="{79C952F5-B7C0-4654-918B-108EAB73E769}" destId="{5CF63204-B2C4-4B77-8BDD-FB6DEE82EA62}" srcOrd="1" destOrd="0" presId="urn:microsoft.com/office/officeart/2005/8/layout/orgChart1"/>
    <dgm:cxn modelId="{9DF46BD6-0401-4565-81AB-933AB76469AA}" type="presParOf" srcId="{CFEC0283-24ED-435A-B75E-35B7C6958008}" destId="{7D746481-44C2-4B35-94AE-B5ED759D3934}" srcOrd="1" destOrd="0" presId="urn:microsoft.com/office/officeart/2005/8/layout/orgChart1"/>
    <dgm:cxn modelId="{0E48151E-A2A6-49FA-9BFC-C6C7A47421BA}" type="presParOf" srcId="{CFEC0283-24ED-435A-B75E-35B7C6958008}" destId="{106A5372-A3EE-48A3-AE17-4DE65B916295}" srcOrd="2" destOrd="0" presId="urn:microsoft.com/office/officeart/2005/8/layout/orgChart1"/>
    <dgm:cxn modelId="{66D43427-4E79-45C7-9E40-824F19553840}" type="presParOf" srcId="{E712C1A5-91AE-44A5-B847-3DAD157C0CF8}" destId="{76D2FE4C-6825-4127-8280-266AEBCB10D9}"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F81FCC-F4E3-4B19-85ED-1C35C6376E92}"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pt-BR"/>
        </a:p>
      </dgm:t>
    </dgm:pt>
    <dgm:pt modelId="{F7D4BA64-BD65-47DF-9DB2-BA9A098EC961}">
      <dgm:prSet phldrT="[Texto]"/>
      <dgm:spPr/>
      <dgm:t>
        <a:bodyPr/>
        <a:lstStyle/>
        <a:p>
          <a:r>
            <a:rPr lang="pt-BR" dirty="0" smtClean="0"/>
            <a:t>XLVII - não haverá penas</a:t>
          </a:r>
          <a:endParaRPr lang="pt-BR" dirty="0"/>
        </a:p>
      </dgm:t>
    </dgm:pt>
    <dgm:pt modelId="{87BCAFB8-F822-4FB2-B7AA-02F3A6711340}" type="parTrans" cxnId="{3B0ECA03-CBC3-413B-954D-7508E536AD77}">
      <dgm:prSet/>
      <dgm:spPr/>
      <dgm:t>
        <a:bodyPr/>
        <a:lstStyle/>
        <a:p>
          <a:endParaRPr lang="pt-BR"/>
        </a:p>
      </dgm:t>
    </dgm:pt>
    <dgm:pt modelId="{ABE6D997-7F07-4F7B-8E29-9B752302A4A8}" type="sibTrans" cxnId="{3B0ECA03-CBC3-413B-954D-7508E536AD77}">
      <dgm:prSet/>
      <dgm:spPr/>
      <dgm:t>
        <a:bodyPr/>
        <a:lstStyle/>
        <a:p>
          <a:endParaRPr lang="pt-BR"/>
        </a:p>
      </dgm:t>
    </dgm:pt>
    <dgm:pt modelId="{B743F20C-5847-4D83-B381-0682020C6D0D}">
      <dgm:prSet phldrT="[Texto]"/>
      <dgm:spPr/>
      <dgm:t>
        <a:bodyPr/>
        <a:lstStyle/>
        <a:p>
          <a:r>
            <a:rPr lang="pt-BR" dirty="0" smtClean="0"/>
            <a:t>De morte, salvo em caso de guerra declarada</a:t>
          </a:r>
          <a:endParaRPr lang="pt-BR" dirty="0"/>
        </a:p>
      </dgm:t>
    </dgm:pt>
    <dgm:pt modelId="{91C7D849-0BDC-4759-9449-1C98AEF6258C}" type="parTrans" cxnId="{5C91953D-51FA-4145-8091-4401D6F89742}">
      <dgm:prSet/>
      <dgm:spPr/>
      <dgm:t>
        <a:bodyPr/>
        <a:lstStyle/>
        <a:p>
          <a:endParaRPr lang="pt-BR"/>
        </a:p>
      </dgm:t>
    </dgm:pt>
    <dgm:pt modelId="{4F9C2C02-119F-4E9C-B311-92F48B91A920}" type="sibTrans" cxnId="{5C91953D-51FA-4145-8091-4401D6F89742}">
      <dgm:prSet/>
      <dgm:spPr/>
      <dgm:t>
        <a:bodyPr/>
        <a:lstStyle/>
        <a:p>
          <a:endParaRPr lang="pt-BR"/>
        </a:p>
      </dgm:t>
    </dgm:pt>
    <dgm:pt modelId="{4954063F-4CF7-494E-A5B1-20943587839D}">
      <dgm:prSet phldrT="[Texto]"/>
      <dgm:spPr/>
      <dgm:t>
        <a:bodyPr/>
        <a:lstStyle/>
        <a:p>
          <a:r>
            <a:rPr lang="pt-BR" dirty="0" smtClean="0"/>
            <a:t>De caráter perpétuo</a:t>
          </a:r>
          <a:endParaRPr lang="pt-BR" dirty="0"/>
        </a:p>
      </dgm:t>
    </dgm:pt>
    <dgm:pt modelId="{6D52C068-CDC9-4A93-A88E-3032F441D3E4}" type="parTrans" cxnId="{96B5511F-F0FD-44D4-99B0-E928A61D5610}">
      <dgm:prSet/>
      <dgm:spPr/>
      <dgm:t>
        <a:bodyPr/>
        <a:lstStyle/>
        <a:p>
          <a:endParaRPr lang="pt-BR"/>
        </a:p>
      </dgm:t>
    </dgm:pt>
    <dgm:pt modelId="{4D619F10-DB1C-40D3-80DD-C2AB0F5E627F}" type="sibTrans" cxnId="{96B5511F-F0FD-44D4-99B0-E928A61D5610}">
      <dgm:prSet/>
      <dgm:spPr/>
      <dgm:t>
        <a:bodyPr/>
        <a:lstStyle/>
        <a:p>
          <a:endParaRPr lang="pt-BR"/>
        </a:p>
      </dgm:t>
    </dgm:pt>
    <dgm:pt modelId="{7BC3ADA1-7BAA-4F5E-B65D-1FBCCA5E22A0}">
      <dgm:prSet phldrT="[Texto]"/>
      <dgm:spPr/>
      <dgm:t>
        <a:bodyPr/>
        <a:lstStyle/>
        <a:p>
          <a:r>
            <a:rPr lang="pt-BR" dirty="0" smtClean="0"/>
            <a:t>Cruéis</a:t>
          </a:r>
          <a:endParaRPr lang="pt-BR" dirty="0"/>
        </a:p>
      </dgm:t>
    </dgm:pt>
    <dgm:pt modelId="{C6E39A9E-EABE-46D3-B177-6C55C7433AE1}" type="parTrans" cxnId="{90EAD451-BDF3-4C15-B597-4B3FC08BBC41}">
      <dgm:prSet/>
      <dgm:spPr/>
      <dgm:t>
        <a:bodyPr/>
        <a:lstStyle/>
        <a:p>
          <a:endParaRPr lang="pt-BR"/>
        </a:p>
      </dgm:t>
    </dgm:pt>
    <dgm:pt modelId="{D0E3487B-4CAE-462B-ADCB-432EFEAD59C4}" type="sibTrans" cxnId="{90EAD451-BDF3-4C15-B597-4B3FC08BBC41}">
      <dgm:prSet/>
      <dgm:spPr/>
      <dgm:t>
        <a:bodyPr/>
        <a:lstStyle/>
        <a:p>
          <a:endParaRPr lang="pt-BR"/>
        </a:p>
      </dgm:t>
    </dgm:pt>
    <dgm:pt modelId="{C0406EE7-386D-4317-86D2-97185D34AA9F}">
      <dgm:prSet phldrT="[Texto]"/>
      <dgm:spPr/>
      <dgm:t>
        <a:bodyPr/>
        <a:lstStyle/>
        <a:p>
          <a:r>
            <a:rPr lang="pt-BR" dirty="0" smtClean="0"/>
            <a:t>De trabalhos forçados</a:t>
          </a:r>
          <a:endParaRPr lang="pt-BR" dirty="0"/>
        </a:p>
      </dgm:t>
    </dgm:pt>
    <dgm:pt modelId="{1D8CE386-9F2D-458C-84BD-E548BE1E77F8}" type="parTrans" cxnId="{B76E8E01-F7A5-4D6C-A6FD-194707744E0D}">
      <dgm:prSet/>
      <dgm:spPr/>
      <dgm:t>
        <a:bodyPr/>
        <a:lstStyle/>
        <a:p>
          <a:endParaRPr lang="pt-BR"/>
        </a:p>
      </dgm:t>
    </dgm:pt>
    <dgm:pt modelId="{EFFBE370-8E88-458D-8BF2-597C5292CD4D}" type="sibTrans" cxnId="{B76E8E01-F7A5-4D6C-A6FD-194707744E0D}">
      <dgm:prSet/>
      <dgm:spPr/>
      <dgm:t>
        <a:bodyPr/>
        <a:lstStyle/>
        <a:p>
          <a:endParaRPr lang="pt-BR"/>
        </a:p>
      </dgm:t>
    </dgm:pt>
    <dgm:pt modelId="{031F668E-1DF1-4066-A55E-EDBB9E293410}">
      <dgm:prSet phldrT="[Texto]"/>
      <dgm:spPr/>
      <dgm:t>
        <a:bodyPr/>
        <a:lstStyle/>
        <a:p>
          <a:r>
            <a:rPr lang="pt-BR" dirty="0" smtClean="0"/>
            <a:t>De banimento</a:t>
          </a:r>
          <a:endParaRPr lang="pt-BR" dirty="0"/>
        </a:p>
      </dgm:t>
    </dgm:pt>
    <dgm:pt modelId="{0B0E5A86-F640-4512-8BA3-6DDA48C3041F}" type="parTrans" cxnId="{96E2009A-D94E-4A4A-A843-AFB4329888C8}">
      <dgm:prSet/>
      <dgm:spPr/>
      <dgm:t>
        <a:bodyPr/>
        <a:lstStyle/>
        <a:p>
          <a:endParaRPr lang="pt-BR"/>
        </a:p>
      </dgm:t>
    </dgm:pt>
    <dgm:pt modelId="{49FA4691-00A7-41AD-8CF1-7D93BE2D9318}" type="sibTrans" cxnId="{96E2009A-D94E-4A4A-A843-AFB4329888C8}">
      <dgm:prSet/>
      <dgm:spPr/>
      <dgm:t>
        <a:bodyPr/>
        <a:lstStyle/>
        <a:p>
          <a:endParaRPr lang="pt-BR"/>
        </a:p>
      </dgm:t>
    </dgm:pt>
    <dgm:pt modelId="{3404DCDB-5396-41B6-A234-627DEE1B3337}" type="pres">
      <dgm:prSet presAssocID="{97F81FCC-F4E3-4B19-85ED-1C35C6376E92}" presName="hierChild1" presStyleCnt="0">
        <dgm:presLayoutVars>
          <dgm:orgChart val="1"/>
          <dgm:chPref val="1"/>
          <dgm:dir/>
          <dgm:animOne val="branch"/>
          <dgm:animLvl val="lvl"/>
          <dgm:resizeHandles/>
        </dgm:presLayoutVars>
      </dgm:prSet>
      <dgm:spPr/>
      <dgm:t>
        <a:bodyPr/>
        <a:lstStyle/>
        <a:p>
          <a:endParaRPr lang="pt-BR"/>
        </a:p>
      </dgm:t>
    </dgm:pt>
    <dgm:pt modelId="{35AF4DA7-0B0B-413F-831F-46D653D620BE}" type="pres">
      <dgm:prSet presAssocID="{F7D4BA64-BD65-47DF-9DB2-BA9A098EC961}" presName="hierRoot1" presStyleCnt="0">
        <dgm:presLayoutVars>
          <dgm:hierBranch val="init"/>
        </dgm:presLayoutVars>
      </dgm:prSet>
      <dgm:spPr/>
    </dgm:pt>
    <dgm:pt modelId="{C5B87D8B-9085-44AD-A328-3453FC71C863}" type="pres">
      <dgm:prSet presAssocID="{F7D4BA64-BD65-47DF-9DB2-BA9A098EC961}" presName="rootComposite1" presStyleCnt="0"/>
      <dgm:spPr/>
    </dgm:pt>
    <dgm:pt modelId="{9120E10C-E635-4559-A223-5FA65C0DEE32}" type="pres">
      <dgm:prSet presAssocID="{F7D4BA64-BD65-47DF-9DB2-BA9A098EC961}" presName="rootText1" presStyleLbl="node0" presStyleIdx="0" presStyleCnt="1" custScaleX="264009">
        <dgm:presLayoutVars>
          <dgm:chPref val="3"/>
        </dgm:presLayoutVars>
      </dgm:prSet>
      <dgm:spPr/>
      <dgm:t>
        <a:bodyPr/>
        <a:lstStyle/>
        <a:p>
          <a:endParaRPr lang="pt-BR"/>
        </a:p>
      </dgm:t>
    </dgm:pt>
    <dgm:pt modelId="{77B74958-D69C-4687-A19B-3C23CD65774B}" type="pres">
      <dgm:prSet presAssocID="{F7D4BA64-BD65-47DF-9DB2-BA9A098EC961}" presName="rootConnector1" presStyleLbl="node1" presStyleIdx="0" presStyleCnt="0"/>
      <dgm:spPr/>
      <dgm:t>
        <a:bodyPr/>
        <a:lstStyle/>
        <a:p>
          <a:endParaRPr lang="pt-BR"/>
        </a:p>
      </dgm:t>
    </dgm:pt>
    <dgm:pt modelId="{453AB4DE-05BC-48DF-8326-15239A31B027}" type="pres">
      <dgm:prSet presAssocID="{F7D4BA64-BD65-47DF-9DB2-BA9A098EC961}" presName="hierChild2" presStyleCnt="0"/>
      <dgm:spPr/>
    </dgm:pt>
    <dgm:pt modelId="{1E2DCDA1-CAD5-40B4-95F0-025A8C8C1720}" type="pres">
      <dgm:prSet presAssocID="{91C7D849-0BDC-4759-9449-1C98AEF6258C}" presName="Name37" presStyleLbl="parChTrans1D2" presStyleIdx="0" presStyleCnt="5"/>
      <dgm:spPr/>
      <dgm:t>
        <a:bodyPr/>
        <a:lstStyle/>
        <a:p>
          <a:endParaRPr lang="pt-BR"/>
        </a:p>
      </dgm:t>
    </dgm:pt>
    <dgm:pt modelId="{CBC986AF-221A-440E-AEB3-EC89B9F0C921}" type="pres">
      <dgm:prSet presAssocID="{B743F20C-5847-4D83-B381-0682020C6D0D}" presName="hierRoot2" presStyleCnt="0">
        <dgm:presLayoutVars>
          <dgm:hierBranch val="init"/>
        </dgm:presLayoutVars>
      </dgm:prSet>
      <dgm:spPr/>
    </dgm:pt>
    <dgm:pt modelId="{878115BF-C419-4FCA-967B-90172991B13A}" type="pres">
      <dgm:prSet presAssocID="{B743F20C-5847-4D83-B381-0682020C6D0D}" presName="rootComposite" presStyleCnt="0"/>
      <dgm:spPr/>
    </dgm:pt>
    <dgm:pt modelId="{D86BBFCE-2B9A-4AAD-B759-FCEB65FD52BC}" type="pres">
      <dgm:prSet presAssocID="{B743F20C-5847-4D83-B381-0682020C6D0D}" presName="rootText" presStyleLbl="node2" presStyleIdx="0" presStyleCnt="5">
        <dgm:presLayoutVars>
          <dgm:chPref val="3"/>
        </dgm:presLayoutVars>
      </dgm:prSet>
      <dgm:spPr/>
      <dgm:t>
        <a:bodyPr/>
        <a:lstStyle/>
        <a:p>
          <a:endParaRPr lang="pt-BR"/>
        </a:p>
      </dgm:t>
    </dgm:pt>
    <dgm:pt modelId="{D72DF9A6-C80E-4D7A-A757-F338A10EB37A}" type="pres">
      <dgm:prSet presAssocID="{B743F20C-5847-4D83-B381-0682020C6D0D}" presName="rootConnector" presStyleLbl="node2" presStyleIdx="0" presStyleCnt="5"/>
      <dgm:spPr/>
      <dgm:t>
        <a:bodyPr/>
        <a:lstStyle/>
        <a:p>
          <a:endParaRPr lang="pt-BR"/>
        </a:p>
      </dgm:t>
    </dgm:pt>
    <dgm:pt modelId="{729DC15F-9C2B-43BB-BBD8-E02723D81E50}" type="pres">
      <dgm:prSet presAssocID="{B743F20C-5847-4D83-B381-0682020C6D0D}" presName="hierChild4" presStyleCnt="0"/>
      <dgm:spPr/>
    </dgm:pt>
    <dgm:pt modelId="{45F4FAB7-C432-4756-87D2-4B42BBCA2ED7}" type="pres">
      <dgm:prSet presAssocID="{B743F20C-5847-4D83-B381-0682020C6D0D}" presName="hierChild5" presStyleCnt="0"/>
      <dgm:spPr/>
    </dgm:pt>
    <dgm:pt modelId="{4B6822D0-8849-4D77-A57E-233A76BB0BF3}" type="pres">
      <dgm:prSet presAssocID="{6D52C068-CDC9-4A93-A88E-3032F441D3E4}" presName="Name37" presStyleLbl="parChTrans1D2" presStyleIdx="1" presStyleCnt="5"/>
      <dgm:spPr/>
      <dgm:t>
        <a:bodyPr/>
        <a:lstStyle/>
        <a:p>
          <a:endParaRPr lang="pt-BR"/>
        </a:p>
      </dgm:t>
    </dgm:pt>
    <dgm:pt modelId="{5DACAF5F-60E5-4AC4-9142-2E715D48119A}" type="pres">
      <dgm:prSet presAssocID="{4954063F-4CF7-494E-A5B1-20943587839D}" presName="hierRoot2" presStyleCnt="0">
        <dgm:presLayoutVars>
          <dgm:hierBranch val="init"/>
        </dgm:presLayoutVars>
      </dgm:prSet>
      <dgm:spPr/>
    </dgm:pt>
    <dgm:pt modelId="{FDEDE195-751C-4FEC-84E9-E41B309DD6D1}" type="pres">
      <dgm:prSet presAssocID="{4954063F-4CF7-494E-A5B1-20943587839D}" presName="rootComposite" presStyleCnt="0"/>
      <dgm:spPr/>
    </dgm:pt>
    <dgm:pt modelId="{527B3676-C827-4CA2-B064-EE9471BCC944}" type="pres">
      <dgm:prSet presAssocID="{4954063F-4CF7-494E-A5B1-20943587839D}" presName="rootText" presStyleLbl="node2" presStyleIdx="1" presStyleCnt="5">
        <dgm:presLayoutVars>
          <dgm:chPref val="3"/>
        </dgm:presLayoutVars>
      </dgm:prSet>
      <dgm:spPr/>
      <dgm:t>
        <a:bodyPr/>
        <a:lstStyle/>
        <a:p>
          <a:endParaRPr lang="pt-BR"/>
        </a:p>
      </dgm:t>
    </dgm:pt>
    <dgm:pt modelId="{5F441A6E-7758-4752-A5C7-6371837C8F22}" type="pres">
      <dgm:prSet presAssocID="{4954063F-4CF7-494E-A5B1-20943587839D}" presName="rootConnector" presStyleLbl="node2" presStyleIdx="1" presStyleCnt="5"/>
      <dgm:spPr/>
      <dgm:t>
        <a:bodyPr/>
        <a:lstStyle/>
        <a:p>
          <a:endParaRPr lang="pt-BR"/>
        </a:p>
      </dgm:t>
    </dgm:pt>
    <dgm:pt modelId="{A143834B-B7EA-413E-B04E-74A57B25C3E1}" type="pres">
      <dgm:prSet presAssocID="{4954063F-4CF7-494E-A5B1-20943587839D}" presName="hierChild4" presStyleCnt="0"/>
      <dgm:spPr/>
    </dgm:pt>
    <dgm:pt modelId="{F52F5B8C-7DF2-4B25-887C-547AEDF153E5}" type="pres">
      <dgm:prSet presAssocID="{4954063F-4CF7-494E-A5B1-20943587839D}" presName="hierChild5" presStyleCnt="0"/>
      <dgm:spPr/>
    </dgm:pt>
    <dgm:pt modelId="{EC45A85F-DE69-4555-9A38-17C31F47EB33}" type="pres">
      <dgm:prSet presAssocID="{1D8CE386-9F2D-458C-84BD-E548BE1E77F8}" presName="Name37" presStyleLbl="parChTrans1D2" presStyleIdx="2" presStyleCnt="5"/>
      <dgm:spPr/>
      <dgm:t>
        <a:bodyPr/>
        <a:lstStyle/>
        <a:p>
          <a:endParaRPr lang="pt-BR"/>
        </a:p>
      </dgm:t>
    </dgm:pt>
    <dgm:pt modelId="{F5ABDB5F-08BA-44D2-A0F3-EBA8CABD0471}" type="pres">
      <dgm:prSet presAssocID="{C0406EE7-386D-4317-86D2-97185D34AA9F}" presName="hierRoot2" presStyleCnt="0">
        <dgm:presLayoutVars>
          <dgm:hierBranch val="init"/>
        </dgm:presLayoutVars>
      </dgm:prSet>
      <dgm:spPr/>
    </dgm:pt>
    <dgm:pt modelId="{7ADF5D0C-6DF0-4393-9193-74869B663817}" type="pres">
      <dgm:prSet presAssocID="{C0406EE7-386D-4317-86D2-97185D34AA9F}" presName="rootComposite" presStyleCnt="0"/>
      <dgm:spPr/>
    </dgm:pt>
    <dgm:pt modelId="{3CC61A2F-02A7-494C-BF56-FDDA1558A21D}" type="pres">
      <dgm:prSet presAssocID="{C0406EE7-386D-4317-86D2-97185D34AA9F}" presName="rootText" presStyleLbl="node2" presStyleIdx="2" presStyleCnt="5">
        <dgm:presLayoutVars>
          <dgm:chPref val="3"/>
        </dgm:presLayoutVars>
      </dgm:prSet>
      <dgm:spPr/>
      <dgm:t>
        <a:bodyPr/>
        <a:lstStyle/>
        <a:p>
          <a:endParaRPr lang="pt-BR"/>
        </a:p>
      </dgm:t>
    </dgm:pt>
    <dgm:pt modelId="{6AD2D4EB-0EF2-44BF-B15B-5F8781A3F4B8}" type="pres">
      <dgm:prSet presAssocID="{C0406EE7-386D-4317-86D2-97185D34AA9F}" presName="rootConnector" presStyleLbl="node2" presStyleIdx="2" presStyleCnt="5"/>
      <dgm:spPr/>
      <dgm:t>
        <a:bodyPr/>
        <a:lstStyle/>
        <a:p>
          <a:endParaRPr lang="pt-BR"/>
        </a:p>
      </dgm:t>
    </dgm:pt>
    <dgm:pt modelId="{B5BDD774-00D1-4A95-9C16-3815B19787F8}" type="pres">
      <dgm:prSet presAssocID="{C0406EE7-386D-4317-86D2-97185D34AA9F}" presName="hierChild4" presStyleCnt="0"/>
      <dgm:spPr/>
    </dgm:pt>
    <dgm:pt modelId="{9AD1F71C-FEA4-419A-ACF4-01ADE258CD92}" type="pres">
      <dgm:prSet presAssocID="{C0406EE7-386D-4317-86D2-97185D34AA9F}" presName="hierChild5" presStyleCnt="0"/>
      <dgm:spPr/>
    </dgm:pt>
    <dgm:pt modelId="{D9005A07-9E07-4497-A6E8-5AA3BCDCE0B7}" type="pres">
      <dgm:prSet presAssocID="{0B0E5A86-F640-4512-8BA3-6DDA48C3041F}" presName="Name37" presStyleLbl="parChTrans1D2" presStyleIdx="3" presStyleCnt="5"/>
      <dgm:spPr/>
      <dgm:t>
        <a:bodyPr/>
        <a:lstStyle/>
        <a:p>
          <a:endParaRPr lang="pt-BR"/>
        </a:p>
      </dgm:t>
    </dgm:pt>
    <dgm:pt modelId="{65326585-67BD-453E-97E9-A13DF129152D}" type="pres">
      <dgm:prSet presAssocID="{031F668E-1DF1-4066-A55E-EDBB9E293410}" presName="hierRoot2" presStyleCnt="0">
        <dgm:presLayoutVars>
          <dgm:hierBranch val="init"/>
        </dgm:presLayoutVars>
      </dgm:prSet>
      <dgm:spPr/>
    </dgm:pt>
    <dgm:pt modelId="{A41A2551-CE91-44C7-8CCD-FCCB879B31BD}" type="pres">
      <dgm:prSet presAssocID="{031F668E-1DF1-4066-A55E-EDBB9E293410}" presName="rootComposite" presStyleCnt="0"/>
      <dgm:spPr/>
    </dgm:pt>
    <dgm:pt modelId="{29FA46D1-63DC-4816-B141-6AF1DA136945}" type="pres">
      <dgm:prSet presAssocID="{031F668E-1DF1-4066-A55E-EDBB9E293410}" presName="rootText" presStyleLbl="node2" presStyleIdx="3" presStyleCnt="5">
        <dgm:presLayoutVars>
          <dgm:chPref val="3"/>
        </dgm:presLayoutVars>
      </dgm:prSet>
      <dgm:spPr/>
      <dgm:t>
        <a:bodyPr/>
        <a:lstStyle/>
        <a:p>
          <a:endParaRPr lang="pt-BR"/>
        </a:p>
      </dgm:t>
    </dgm:pt>
    <dgm:pt modelId="{29890294-DB9E-454E-9905-2B5D60FBBC2E}" type="pres">
      <dgm:prSet presAssocID="{031F668E-1DF1-4066-A55E-EDBB9E293410}" presName="rootConnector" presStyleLbl="node2" presStyleIdx="3" presStyleCnt="5"/>
      <dgm:spPr/>
      <dgm:t>
        <a:bodyPr/>
        <a:lstStyle/>
        <a:p>
          <a:endParaRPr lang="pt-BR"/>
        </a:p>
      </dgm:t>
    </dgm:pt>
    <dgm:pt modelId="{1BB3E09D-2E89-4579-AB15-376CD641E389}" type="pres">
      <dgm:prSet presAssocID="{031F668E-1DF1-4066-A55E-EDBB9E293410}" presName="hierChild4" presStyleCnt="0"/>
      <dgm:spPr/>
    </dgm:pt>
    <dgm:pt modelId="{304C7AEC-FF8F-4490-8EAC-D760A8BC074F}" type="pres">
      <dgm:prSet presAssocID="{031F668E-1DF1-4066-A55E-EDBB9E293410}" presName="hierChild5" presStyleCnt="0"/>
      <dgm:spPr/>
    </dgm:pt>
    <dgm:pt modelId="{60A7B84C-4EE2-4C0F-93D8-E2D5806CFD9A}" type="pres">
      <dgm:prSet presAssocID="{C6E39A9E-EABE-46D3-B177-6C55C7433AE1}" presName="Name37" presStyleLbl="parChTrans1D2" presStyleIdx="4" presStyleCnt="5"/>
      <dgm:spPr/>
      <dgm:t>
        <a:bodyPr/>
        <a:lstStyle/>
        <a:p>
          <a:endParaRPr lang="pt-BR"/>
        </a:p>
      </dgm:t>
    </dgm:pt>
    <dgm:pt modelId="{21869E1A-7781-4F2B-91A2-104E08192149}" type="pres">
      <dgm:prSet presAssocID="{7BC3ADA1-7BAA-4F5E-B65D-1FBCCA5E22A0}" presName="hierRoot2" presStyleCnt="0">
        <dgm:presLayoutVars>
          <dgm:hierBranch val="init"/>
        </dgm:presLayoutVars>
      </dgm:prSet>
      <dgm:spPr/>
    </dgm:pt>
    <dgm:pt modelId="{EDFE87C1-26CC-46E2-B5CC-428700C7D59E}" type="pres">
      <dgm:prSet presAssocID="{7BC3ADA1-7BAA-4F5E-B65D-1FBCCA5E22A0}" presName="rootComposite" presStyleCnt="0"/>
      <dgm:spPr/>
    </dgm:pt>
    <dgm:pt modelId="{AD88BC58-2892-4497-BEAE-C2CDDFE5E5FE}" type="pres">
      <dgm:prSet presAssocID="{7BC3ADA1-7BAA-4F5E-B65D-1FBCCA5E22A0}" presName="rootText" presStyleLbl="node2" presStyleIdx="4" presStyleCnt="5">
        <dgm:presLayoutVars>
          <dgm:chPref val="3"/>
        </dgm:presLayoutVars>
      </dgm:prSet>
      <dgm:spPr/>
      <dgm:t>
        <a:bodyPr/>
        <a:lstStyle/>
        <a:p>
          <a:endParaRPr lang="pt-BR"/>
        </a:p>
      </dgm:t>
    </dgm:pt>
    <dgm:pt modelId="{5D7D371A-6FF6-49C6-ACDB-DD8F0B1984E1}" type="pres">
      <dgm:prSet presAssocID="{7BC3ADA1-7BAA-4F5E-B65D-1FBCCA5E22A0}" presName="rootConnector" presStyleLbl="node2" presStyleIdx="4" presStyleCnt="5"/>
      <dgm:spPr/>
      <dgm:t>
        <a:bodyPr/>
        <a:lstStyle/>
        <a:p>
          <a:endParaRPr lang="pt-BR"/>
        </a:p>
      </dgm:t>
    </dgm:pt>
    <dgm:pt modelId="{415E0373-2276-4993-AECA-41D59294E865}" type="pres">
      <dgm:prSet presAssocID="{7BC3ADA1-7BAA-4F5E-B65D-1FBCCA5E22A0}" presName="hierChild4" presStyleCnt="0"/>
      <dgm:spPr/>
    </dgm:pt>
    <dgm:pt modelId="{B5F03B15-2DE6-46ED-8676-EC51F3A14008}" type="pres">
      <dgm:prSet presAssocID="{7BC3ADA1-7BAA-4F5E-B65D-1FBCCA5E22A0}" presName="hierChild5" presStyleCnt="0"/>
      <dgm:spPr/>
    </dgm:pt>
    <dgm:pt modelId="{92FF5364-8256-4DE8-898A-68EFEA1A9328}" type="pres">
      <dgm:prSet presAssocID="{F7D4BA64-BD65-47DF-9DB2-BA9A098EC961}" presName="hierChild3" presStyleCnt="0"/>
      <dgm:spPr/>
    </dgm:pt>
  </dgm:ptLst>
  <dgm:cxnLst>
    <dgm:cxn modelId="{89203B98-218A-4D87-AC6F-A48BE89CB1A6}" type="presOf" srcId="{F7D4BA64-BD65-47DF-9DB2-BA9A098EC961}" destId="{9120E10C-E635-4559-A223-5FA65C0DEE32}" srcOrd="0" destOrd="0" presId="urn:microsoft.com/office/officeart/2005/8/layout/orgChart1"/>
    <dgm:cxn modelId="{BAC373B6-BDCE-4DD0-90D5-8FFF0477273C}" type="presOf" srcId="{031F668E-1DF1-4066-A55E-EDBB9E293410}" destId="{29FA46D1-63DC-4816-B141-6AF1DA136945}" srcOrd="0" destOrd="0" presId="urn:microsoft.com/office/officeart/2005/8/layout/orgChart1"/>
    <dgm:cxn modelId="{96E2009A-D94E-4A4A-A843-AFB4329888C8}" srcId="{F7D4BA64-BD65-47DF-9DB2-BA9A098EC961}" destId="{031F668E-1DF1-4066-A55E-EDBB9E293410}" srcOrd="3" destOrd="0" parTransId="{0B0E5A86-F640-4512-8BA3-6DDA48C3041F}" sibTransId="{49FA4691-00A7-41AD-8CF1-7D93BE2D9318}"/>
    <dgm:cxn modelId="{3B0ECA03-CBC3-413B-954D-7508E536AD77}" srcId="{97F81FCC-F4E3-4B19-85ED-1C35C6376E92}" destId="{F7D4BA64-BD65-47DF-9DB2-BA9A098EC961}" srcOrd="0" destOrd="0" parTransId="{87BCAFB8-F822-4FB2-B7AA-02F3A6711340}" sibTransId="{ABE6D997-7F07-4F7B-8E29-9B752302A4A8}"/>
    <dgm:cxn modelId="{5658444A-BFC3-4D19-9CCB-7A8B3D76D88F}" type="presOf" srcId="{C0406EE7-386D-4317-86D2-97185D34AA9F}" destId="{3CC61A2F-02A7-494C-BF56-FDDA1558A21D}" srcOrd="0" destOrd="0" presId="urn:microsoft.com/office/officeart/2005/8/layout/orgChart1"/>
    <dgm:cxn modelId="{C8B8BEF8-08B8-4E1D-AFAF-EC4803798973}" type="presOf" srcId="{7BC3ADA1-7BAA-4F5E-B65D-1FBCCA5E22A0}" destId="{5D7D371A-6FF6-49C6-ACDB-DD8F0B1984E1}" srcOrd="1" destOrd="0" presId="urn:microsoft.com/office/officeart/2005/8/layout/orgChart1"/>
    <dgm:cxn modelId="{3FDC36A5-A495-4F63-85DE-8343D26FA1D8}" type="presOf" srcId="{C6E39A9E-EABE-46D3-B177-6C55C7433AE1}" destId="{60A7B84C-4EE2-4C0F-93D8-E2D5806CFD9A}" srcOrd="0" destOrd="0" presId="urn:microsoft.com/office/officeart/2005/8/layout/orgChart1"/>
    <dgm:cxn modelId="{ADCB0063-9199-4137-AB0C-CF65DD25A14D}" type="presOf" srcId="{97F81FCC-F4E3-4B19-85ED-1C35C6376E92}" destId="{3404DCDB-5396-41B6-A234-627DEE1B3337}" srcOrd="0" destOrd="0" presId="urn:microsoft.com/office/officeart/2005/8/layout/orgChart1"/>
    <dgm:cxn modelId="{FB203677-DB91-4DFF-B272-4D5A23EE8830}" type="presOf" srcId="{F7D4BA64-BD65-47DF-9DB2-BA9A098EC961}" destId="{77B74958-D69C-4687-A19B-3C23CD65774B}" srcOrd="1" destOrd="0" presId="urn:microsoft.com/office/officeart/2005/8/layout/orgChart1"/>
    <dgm:cxn modelId="{DC6BB278-F774-41AB-B8C6-FA083981D4B2}" type="presOf" srcId="{B743F20C-5847-4D83-B381-0682020C6D0D}" destId="{D86BBFCE-2B9A-4AAD-B759-FCEB65FD52BC}" srcOrd="0" destOrd="0" presId="urn:microsoft.com/office/officeart/2005/8/layout/orgChart1"/>
    <dgm:cxn modelId="{0B0EAA21-A993-4667-880D-40551046AE40}" type="presOf" srcId="{91C7D849-0BDC-4759-9449-1C98AEF6258C}" destId="{1E2DCDA1-CAD5-40B4-95F0-025A8C8C1720}" srcOrd="0" destOrd="0" presId="urn:microsoft.com/office/officeart/2005/8/layout/orgChart1"/>
    <dgm:cxn modelId="{6CC361F3-7119-4337-BF41-DC9C2DBB3A71}" type="presOf" srcId="{7BC3ADA1-7BAA-4F5E-B65D-1FBCCA5E22A0}" destId="{AD88BC58-2892-4497-BEAE-C2CDDFE5E5FE}" srcOrd="0" destOrd="0" presId="urn:microsoft.com/office/officeart/2005/8/layout/orgChart1"/>
    <dgm:cxn modelId="{CAA7C84B-1F13-4A21-B1F5-74943D8EDD66}" type="presOf" srcId="{C0406EE7-386D-4317-86D2-97185D34AA9F}" destId="{6AD2D4EB-0EF2-44BF-B15B-5F8781A3F4B8}" srcOrd="1" destOrd="0" presId="urn:microsoft.com/office/officeart/2005/8/layout/orgChart1"/>
    <dgm:cxn modelId="{96B5511F-F0FD-44D4-99B0-E928A61D5610}" srcId="{F7D4BA64-BD65-47DF-9DB2-BA9A098EC961}" destId="{4954063F-4CF7-494E-A5B1-20943587839D}" srcOrd="1" destOrd="0" parTransId="{6D52C068-CDC9-4A93-A88E-3032F441D3E4}" sibTransId="{4D619F10-DB1C-40D3-80DD-C2AB0F5E627F}"/>
    <dgm:cxn modelId="{B76E8E01-F7A5-4D6C-A6FD-194707744E0D}" srcId="{F7D4BA64-BD65-47DF-9DB2-BA9A098EC961}" destId="{C0406EE7-386D-4317-86D2-97185D34AA9F}" srcOrd="2" destOrd="0" parTransId="{1D8CE386-9F2D-458C-84BD-E548BE1E77F8}" sibTransId="{EFFBE370-8E88-458D-8BF2-597C5292CD4D}"/>
    <dgm:cxn modelId="{614361A7-FAF4-4AF2-999B-6BFDB308C1CD}" type="presOf" srcId="{0B0E5A86-F640-4512-8BA3-6DDA48C3041F}" destId="{D9005A07-9E07-4497-A6E8-5AA3BCDCE0B7}" srcOrd="0" destOrd="0" presId="urn:microsoft.com/office/officeart/2005/8/layout/orgChart1"/>
    <dgm:cxn modelId="{0E540595-5B99-472A-BF02-1827A18B52FA}" type="presOf" srcId="{031F668E-1DF1-4066-A55E-EDBB9E293410}" destId="{29890294-DB9E-454E-9905-2B5D60FBBC2E}" srcOrd="1" destOrd="0" presId="urn:microsoft.com/office/officeart/2005/8/layout/orgChart1"/>
    <dgm:cxn modelId="{75D4E399-C725-4876-AE9A-A20861FE080D}" type="presOf" srcId="{6D52C068-CDC9-4A93-A88E-3032F441D3E4}" destId="{4B6822D0-8849-4D77-A57E-233A76BB0BF3}" srcOrd="0" destOrd="0" presId="urn:microsoft.com/office/officeart/2005/8/layout/orgChart1"/>
    <dgm:cxn modelId="{72A08135-3718-4A56-83EA-B3172AE04A26}" type="presOf" srcId="{4954063F-4CF7-494E-A5B1-20943587839D}" destId="{527B3676-C827-4CA2-B064-EE9471BCC944}" srcOrd="0" destOrd="0" presId="urn:microsoft.com/office/officeart/2005/8/layout/orgChart1"/>
    <dgm:cxn modelId="{9404C116-A396-4BB9-B049-AF2812C1A3D6}" type="presOf" srcId="{4954063F-4CF7-494E-A5B1-20943587839D}" destId="{5F441A6E-7758-4752-A5C7-6371837C8F22}" srcOrd="1" destOrd="0" presId="urn:microsoft.com/office/officeart/2005/8/layout/orgChart1"/>
    <dgm:cxn modelId="{8F0014B4-311C-46C4-B365-31FA1F1B03CC}" type="presOf" srcId="{B743F20C-5847-4D83-B381-0682020C6D0D}" destId="{D72DF9A6-C80E-4D7A-A757-F338A10EB37A}" srcOrd="1" destOrd="0" presId="urn:microsoft.com/office/officeart/2005/8/layout/orgChart1"/>
    <dgm:cxn modelId="{90EAD451-BDF3-4C15-B597-4B3FC08BBC41}" srcId="{F7D4BA64-BD65-47DF-9DB2-BA9A098EC961}" destId="{7BC3ADA1-7BAA-4F5E-B65D-1FBCCA5E22A0}" srcOrd="4" destOrd="0" parTransId="{C6E39A9E-EABE-46D3-B177-6C55C7433AE1}" sibTransId="{D0E3487B-4CAE-462B-ADCB-432EFEAD59C4}"/>
    <dgm:cxn modelId="{5C91953D-51FA-4145-8091-4401D6F89742}" srcId="{F7D4BA64-BD65-47DF-9DB2-BA9A098EC961}" destId="{B743F20C-5847-4D83-B381-0682020C6D0D}" srcOrd="0" destOrd="0" parTransId="{91C7D849-0BDC-4759-9449-1C98AEF6258C}" sibTransId="{4F9C2C02-119F-4E9C-B311-92F48B91A920}"/>
    <dgm:cxn modelId="{0E8DB43E-FB66-4860-A715-46232BB6CAB8}" type="presOf" srcId="{1D8CE386-9F2D-458C-84BD-E548BE1E77F8}" destId="{EC45A85F-DE69-4555-9A38-17C31F47EB33}" srcOrd="0" destOrd="0" presId="urn:microsoft.com/office/officeart/2005/8/layout/orgChart1"/>
    <dgm:cxn modelId="{B7EBDC5F-1A9A-4C1F-B963-CD2E415088CA}" type="presParOf" srcId="{3404DCDB-5396-41B6-A234-627DEE1B3337}" destId="{35AF4DA7-0B0B-413F-831F-46D653D620BE}" srcOrd="0" destOrd="0" presId="urn:microsoft.com/office/officeart/2005/8/layout/orgChart1"/>
    <dgm:cxn modelId="{1D045A23-5F04-40EB-970A-DBFECB459C0F}" type="presParOf" srcId="{35AF4DA7-0B0B-413F-831F-46D653D620BE}" destId="{C5B87D8B-9085-44AD-A328-3453FC71C863}" srcOrd="0" destOrd="0" presId="urn:microsoft.com/office/officeart/2005/8/layout/orgChart1"/>
    <dgm:cxn modelId="{209E651A-35CB-4DAB-BAC2-55FD3ECC55B1}" type="presParOf" srcId="{C5B87D8B-9085-44AD-A328-3453FC71C863}" destId="{9120E10C-E635-4559-A223-5FA65C0DEE32}" srcOrd="0" destOrd="0" presId="urn:microsoft.com/office/officeart/2005/8/layout/orgChart1"/>
    <dgm:cxn modelId="{9B3BC1DD-6605-4F70-A357-79CF08F89D89}" type="presParOf" srcId="{C5B87D8B-9085-44AD-A328-3453FC71C863}" destId="{77B74958-D69C-4687-A19B-3C23CD65774B}" srcOrd="1" destOrd="0" presId="urn:microsoft.com/office/officeart/2005/8/layout/orgChart1"/>
    <dgm:cxn modelId="{5E5643F4-7299-404E-A34C-4B5AEF3B4659}" type="presParOf" srcId="{35AF4DA7-0B0B-413F-831F-46D653D620BE}" destId="{453AB4DE-05BC-48DF-8326-15239A31B027}" srcOrd="1" destOrd="0" presId="urn:microsoft.com/office/officeart/2005/8/layout/orgChart1"/>
    <dgm:cxn modelId="{CBF3C7AB-429D-4BC0-9660-2898ADFE4A69}" type="presParOf" srcId="{453AB4DE-05BC-48DF-8326-15239A31B027}" destId="{1E2DCDA1-CAD5-40B4-95F0-025A8C8C1720}" srcOrd="0" destOrd="0" presId="urn:microsoft.com/office/officeart/2005/8/layout/orgChart1"/>
    <dgm:cxn modelId="{9DDE37B3-7008-4BDC-9384-67BADD7E5E96}" type="presParOf" srcId="{453AB4DE-05BC-48DF-8326-15239A31B027}" destId="{CBC986AF-221A-440E-AEB3-EC89B9F0C921}" srcOrd="1" destOrd="0" presId="urn:microsoft.com/office/officeart/2005/8/layout/orgChart1"/>
    <dgm:cxn modelId="{FF8DB4F2-EC79-4915-8B16-F3B2E5F5DADF}" type="presParOf" srcId="{CBC986AF-221A-440E-AEB3-EC89B9F0C921}" destId="{878115BF-C419-4FCA-967B-90172991B13A}" srcOrd="0" destOrd="0" presId="urn:microsoft.com/office/officeart/2005/8/layout/orgChart1"/>
    <dgm:cxn modelId="{E81A36BC-B04A-4169-BBA8-CD4BDC94A8D9}" type="presParOf" srcId="{878115BF-C419-4FCA-967B-90172991B13A}" destId="{D86BBFCE-2B9A-4AAD-B759-FCEB65FD52BC}" srcOrd="0" destOrd="0" presId="urn:microsoft.com/office/officeart/2005/8/layout/orgChart1"/>
    <dgm:cxn modelId="{067D34B9-CD8B-4A5A-A9AC-0101BD6C39AA}" type="presParOf" srcId="{878115BF-C419-4FCA-967B-90172991B13A}" destId="{D72DF9A6-C80E-4D7A-A757-F338A10EB37A}" srcOrd="1" destOrd="0" presId="urn:microsoft.com/office/officeart/2005/8/layout/orgChart1"/>
    <dgm:cxn modelId="{61C48CDA-5A72-454B-AC7D-F01B470C667A}" type="presParOf" srcId="{CBC986AF-221A-440E-AEB3-EC89B9F0C921}" destId="{729DC15F-9C2B-43BB-BBD8-E02723D81E50}" srcOrd="1" destOrd="0" presId="urn:microsoft.com/office/officeart/2005/8/layout/orgChart1"/>
    <dgm:cxn modelId="{115F0DC2-952F-45DA-9523-1DCBB10C5899}" type="presParOf" srcId="{CBC986AF-221A-440E-AEB3-EC89B9F0C921}" destId="{45F4FAB7-C432-4756-87D2-4B42BBCA2ED7}" srcOrd="2" destOrd="0" presId="urn:microsoft.com/office/officeart/2005/8/layout/orgChart1"/>
    <dgm:cxn modelId="{0FF52C69-2179-445A-AE20-7827806D5745}" type="presParOf" srcId="{453AB4DE-05BC-48DF-8326-15239A31B027}" destId="{4B6822D0-8849-4D77-A57E-233A76BB0BF3}" srcOrd="2" destOrd="0" presId="urn:microsoft.com/office/officeart/2005/8/layout/orgChart1"/>
    <dgm:cxn modelId="{9E9B72E1-F285-4FAC-AF7C-7B4C7EED839E}" type="presParOf" srcId="{453AB4DE-05BC-48DF-8326-15239A31B027}" destId="{5DACAF5F-60E5-4AC4-9142-2E715D48119A}" srcOrd="3" destOrd="0" presId="urn:microsoft.com/office/officeart/2005/8/layout/orgChart1"/>
    <dgm:cxn modelId="{2CA358DD-9091-4D74-A709-20C38C8BE2EF}" type="presParOf" srcId="{5DACAF5F-60E5-4AC4-9142-2E715D48119A}" destId="{FDEDE195-751C-4FEC-84E9-E41B309DD6D1}" srcOrd="0" destOrd="0" presId="urn:microsoft.com/office/officeart/2005/8/layout/orgChart1"/>
    <dgm:cxn modelId="{BDE158D0-D4EF-49BA-BDE4-819B94D2D445}" type="presParOf" srcId="{FDEDE195-751C-4FEC-84E9-E41B309DD6D1}" destId="{527B3676-C827-4CA2-B064-EE9471BCC944}" srcOrd="0" destOrd="0" presId="urn:microsoft.com/office/officeart/2005/8/layout/orgChart1"/>
    <dgm:cxn modelId="{7A300CD2-E2BD-4E54-9BA8-B06A02880F43}" type="presParOf" srcId="{FDEDE195-751C-4FEC-84E9-E41B309DD6D1}" destId="{5F441A6E-7758-4752-A5C7-6371837C8F22}" srcOrd="1" destOrd="0" presId="urn:microsoft.com/office/officeart/2005/8/layout/orgChart1"/>
    <dgm:cxn modelId="{EBE28F1C-4724-469B-A229-AD39780A23AF}" type="presParOf" srcId="{5DACAF5F-60E5-4AC4-9142-2E715D48119A}" destId="{A143834B-B7EA-413E-B04E-74A57B25C3E1}" srcOrd="1" destOrd="0" presId="urn:microsoft.com/office/officeart/2005/8/layout/orgChart1"/>
    <dgm:cxn modelId="{D207388B-7B2D-45A8-8BD5-D3C0CD5346B6}" type="presParOf" srcId="{5DACAF5F-60E5-4AC4-9142-2E715D48119A}" destId="{F52F5B8C-7DF2-4B25-887C-547AEDF153E5}" srcOrd="2" destOrd="0" presId="urn:microsoft.com/office/officeart/2005/8/layout/orgChart1"/>
    <dgm:cxn modelId="{B5DC897D-460A-4A49-A52F-FB4B5B2FC2DB}" type="presParOf" srcId="{453AB4DE-05BC-48DF-8326-15239A31B027}" destId="{EC45A85F-DE69-4555-9A38-17C31F47EB33}" srcOrd="4" destOrd="0" presId="urn:microsoft.com/office/officeart/2005/8/layout/orgChart1"/>
    <dgm:cxn modelId="{9172F8A3-F5E0-4471-8E4A-6D6959C42FCE}" type="presParOf" srcId="{453AB4DE-05BC-48DF-8326-15239A31B027}" destId="{F5ABDB5F-08BA-44D2-A0F3-EBA8CABD0471}" srcOrd="5" destOrd="0" presId="urn:microsoft.com/office/officeart/2005/8/layout/orgChart1"/>
    <dgm:cxn modelId="{779E2A0D-D42E-4444-9F75-8A229740233D}" type="presParOf" srcId="{F5ABDB5F-08BA-44D2-A0F3-EBA8CABD0471}" destId="{7ADF5D0C-6DF0-4393-9193-74869B663817}" srcOrd="0" destOrd="0" presId="urn:microsoft.com/office/officeart/2005/8/layout/orgChart1"/>
    <dgm:cxn modelId="{706CDD98-5878-49A3-A070-373B13D526F4}" type="presParOf" srcId="{7ADF5D0C-6DF0-4393-9193-74869B663817}" destId="{3CC61A2F-02A7-494C-BF56-FDDA1558A21D}" srcOrd="0" destOrd="0" presId="urn:microsoft.com/office/officeart/2005/8/layout/orgChart1"/>
    <dgm:cxn modelId="{0BF56397-B51D-43CC-9477-CC5ABD4749AC}" type="presParOf" srcId="{7ADF5D0C-6DF0-4393-9193-74869B663817}" destId="{6AD2D4EB-0EF2-44BF-B15B-5F8781A3F4B8}" srcOrd="1" destOrd="0" presId="urn:microsoft.com/office/officeart/2005/8/layout/orgChart1"/>
    <dgm:cxn modelId="{AD4ADDA8-2E75-4454-8B6A-E197CDE8AA7D}" type="presParOf" srcId="{F5ABDB5F-08BA-44D2-A0F3-EBA8CABD0471}" destId="{B5BDD774-00D1-4A95-9C16-3815B19787F8}" srcOrd="1" destOrd="0" presId="urn:microsoft.com/office/officeart/2005/8/layout/orgChart1"/>
    <dgm:cxn modelId="{3694227E-C403-48E3-BEEC-0A33D9756A6B}" type="presParOf" srcId="{F5ABDB5F-08BA-44D2-A0F3-EBA8CABD0471}" destId="{9AD1F71C-FEA4-419A-ACF4-01ADE258CD92}" srcOrd="2" destOrd="0" presId="urn:microsoft.com/office/officeart/2005/8/layout/orgChart1"/>
    <dgm:cxn modelId="{2E8252AD-8C97-432B-847E-178AE7A3C3A2}" type="presParOf" srcId="{453AB4DE-05BC-48DF-8326-15239A31B027}" destId="{D9005A07-9E07-4497-A6E8-5AA3BCDCE0B7}" srcOrd="6" destOrd="0" presId="urn:microsoft.com/office/officeart/2005/8/layout/orgChart1"/>
    <dgm:cxn modelId="{61ED5B91-2F21-4D47-AF03-993B987F2B03}" type="presParOf" srcId="{453AB4DE-05BC-48DF-8326-15239A31B027}" destId="{65326585-67BD-453E-97E9-A13DF129152D}" srcOrd="7" destOrd="0" presId="urn:microsoft.com/office/officeart/2005/8/layout/orgChart1"/>
    <dgm:cxn modelId="{6A16FA21-9A1B-40FB-9174-122670DFA662}" type="presParOf" srcId="{65326585-67BD-453E-97E9-A13DF129152D}" destId="{A41A2551-CE91-44C7-8CCD-FCCB879B31BD}" srcOrd="0" destOrd="0" presId="urn:microsoft.com/office/officeart/2005/8/layout/orgChart1"/>
    <dgm:cxn modelId="{3847DBB1-A68D-4072-A2B5-5D32D58534CB}" type="presParOf" srcId="{A41A2551-CE91-44C7-8CCD-FCCB879B31BD}" destId="{29FA46D1-63DC-4816-B141-6AF1DA136945}" srcOrd="0" destOrd="0" presId="urn:microsoft.com/office/officeart/2005/8/layout/orgChart1"/>
    <dgm:cxn modelId="{4C497DFE-AFFE-4EB7-AFDC-5DB4D1FC1655}" type="presParOf" srcId="{A41A2551-CE91-44C7-8CCD-FCCB879B31BD}" destId="{29890294-DB9E-454E-9905-2B5D60FBBC2E}" srcOrd="1" destOrd="0" presId="urn:microsoft.com/office/officeart/2005/8/layout/orgChart1"/>
    <dgm:cxn modelId="{3028CCAE-F9BC-475C-B0C4-8F8844EC997A}" type="presParOf" srcId="{65326585-67BD-453E-97E9-A13DF129152D}" destId="{1BB3E09D-2E89-4579-AB15-376CD641E389}" srcOrd="1" destOrd="0" presId="urn:microsoft.com/office/officeart/2005/8/layout/orgChart1"/>
    <dgm:cxn modelId="{6F841657-0956-4B68-AB07-D22772CCAF43}" type="presParOf" srcId="{65326585-67BD-453E-97E9-A13DF129152D}" destId="{304C7AEC-FF8F-4490-8EAC-D760A8BC074F}" srcOrd="2" destOrd="0" presId="urn:microsoft.com/office/officeart/2005/8/layout/orgChart1"/>
    <dgm:cxn modelId="{6EA43226-AC5D-468B-8911-BF9532A37CBE}" type="presParOf" srcId="{453AB4DE-05BC-48DF-8326-15239A31B027}" destId="{60A7B84C-4EE2-4C0F-93D8-E2D5806CFD9A}" srcOrd="8" destOrd="0" presId="urn:microsoft.com/office/officeart/2005/8/layout/orgChart1"/>
    <dgm:cxn modelId="{FC7C1C6C-79C0-43ED-905C-5261DB1528B7}" type="presParOf" srcId="{453AB4DE-05BC-48DF-8326-15239A31B027}" destId="{21869E1A-7781-4F2B-91A2-104E08192149}" srcOrd="9" destOrd="0" presId="urn:microsoft.com/office/officeart/2005/8/layout/orgChart1"/>
    <dgm:cxn modelId="{96C15FCA-AFD9-4030-A984-7CE0FD2D65B6}" type="presParOf" srcId="{21869E1A-7781-4F2B-91A2-104E08192149}" destId="{EDFE87C1-26CC-46E2-B5CC-428700C7D59E}" srcOrd="0" destOrd="0" presId="urn:microsoft.com/office/officeart/2005/8/layout/orgChart1"/>
    <dgm:cxn modelId="{7A03A226-87A2-4997-A867-9C0ADEB2B344}" type="presParOf" srcId="{EDFE87C1-26CC-46E2-B5CC-428700C7D59E}" destId="{AD88BC58-2892-4497-BEAE-C2CDDFE5E5FE}" srcOrd="0" destOrd="0" presId="urn:microsoft.com/office/officeart/2005/8/layout/orgChart1"/>
    <dgm:cxn modelId="{E46FB735-C1F8-402F-BBD8-C329B8C0B564}" type="presParOf" srcId="{EDFE87C1-26CC-46E2-B5CC-428700C7D59E}" destId="{5D7D371A-6FF6-49C6-ACDB-DD8F0B1984E1}" srcOrd="1" destOrd="0" presId="urn:microsoft.com/office/officeart/2005/8/layout/orgChart1"/>
    <dgm:cxn modelId="{BDAB8AA6-394A-420B-AA9C-D09AA354FEBF}" type="presParOf" srcId="{21869E1A-7781-4F2B-91A2-104E08192149}" destId="{415E0373-2276-4993-AECA-41D59294E865}" srcOrd="1" destOrd="0" presId="urn:microsoft.com/office/officeart/2005/8/layout/orgChart1"/>
    <dgm:cxn modelId="{D3FD5033-877E-4E45-A22F-9AA4E22F83AA}" type="presParOf" srcId="{21869E1A-7781-4F2B-91A2-104E08192149}" destId="{B5F03B15-2DE6-46ED-8676-EC51F3A14008}" srcOrd="2" destOrd="0" presId="urn:microsoft.com/office/officeart/2005/8/layout/orgChart1"/>
    <dgm:cxn modelId="{A157B079-6E9E-4A5D-9DB2-BDBE18CD770D}" type="presParOf" srcId="{35AF4DA7-0B0B-413F-831F-46D653D620BE}" destId="{92FF5364-8256-4DE8-898A-68EFEA1A9328}" srcOrd="2" destOrd="0" presId="urn:microsoft.com/office/officeart/2005/8/layout/orgChar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8DDBF7-7891-4859-8B8A-4B3BDD06EC14}" type="doc">
      <dgm:prSet loTypeId="urn:microsoft.com/office/officeart/2005/8/layout/default#7" loCatId="list" qsTypeId="urn:microsoft.com/office/officeart/2005/8/quickstyle/3d3" qsCatId="3D" csTypeId="urn:microsoft.com/office/officeart/2005/8/colors/accent2_1" csCatId="accent2" phldr="1"/>
      <dgm:spPr/>
      <dgm:t>
        <a:bodyPr/>
        <a:lstStyle/>
        <a:p>
          <a:endParaRPr lang="pt-BR"/>
        </a:p>
      </dgm:t>
    </dgm:pt>
    <dgm:pt modelId="{8A1FBD29-149F-4A63-BCAE-F6F5A0ABC245}">
      <dgm:prSet phldrT="[Texto]" custT="1"/>
      <dgm:spPr/>
      <dgm:t>
        <a:bodyPr/>
        <a:lstStyle/>
        <a:p>
          <a:r>
            <a:rPr lang="pt-BR" sz="1800" dirty="0" smtClean="0">
              <a:solidFill>
                <a:schemeClr val="tx1"/>
              </a:solidFill>
            </a:rPr>
            <a:t>XLVIII - a pena será cumprida em estabelecimentos distintos, de acordo com a natureza do delito, a idade e o sexo do apenado</a:t>
          </a:r>
          <a:endParaRPr lang="pt-BR" sz="1800" dirty="0">
            <a:solidFill>
              <a:schemeClr val="tx1"/>
            </a:solidFill>
          </a:endParaRPr>
        </a:p>
      </dgm:t>
    </dgm:pt>
    <dgm:pt modelId="{81905204-50E4-4246-B40C-9717BD5A69D3}" type="parTrans" cxnId="{9F13752B-30C7-4D5F-951F-68A3DC5D6F91}">
      <dgm:prSet/>
      <dgm:spPr/>
      <dgm:t>
        <a:bodyPr/>
        <a:lstStyle/>
        <a:p>
          <a:endParaRPr lang="pt-BR"/>
        </a:p>
      </dgm:t>
    </dgm:pt>
    <dgm:pt modelId="{43B022A5-C742-470B-BB31-EB13BBD8BF46}" type="sibTrans" cxnId="{9F13752B-30C7-4D5F-951F-68A3DC5D6F91}">
      <dgm:prSet/>
      <dgm:spPr/>
      <dgm:t>
        <a:bodyPr/>
        <a:lstStyle/>
        <a:p>
          <a:endParaRPr lang="pt-BR"/>
        </a:p>
      </dgm:t>
    </dgm:pt>
    <dgm:pt modelId="{6F648023-F292-4841-9D6B-E5C485721BE4}">
      <dgm:prSet phldrT="[Texto]" custT="1"/>
      <dgm:spPr/>
      <dgm:t>
        <a:bodyPr/>
        <a:lstStyle/>
        <a:p>
          <a:r>
            <a:rPr lang="pt-BR" sz="1800" dirty="0" smtClean="0">
              <a:solidFill>
                <a:schemeClr val="tx2"/>
              </a:solidFill>
            </a:rPr>
            <a:t>XLIX - é assegurado aos presos o respeito à integridade física e moral</a:t>
          </a:r>
          <a:endParaRPr lang="pt-BR" sz="1800" dirty="0">
            <a:solidFill>
              <a:schemeClr val="tx2"/>
            </a:solidFill>
          </a:endParaRPr>
        </a:p>
      </dgm:t>
    </dgm:pt>
    <dgm:pt modelId="{A0D5FA11-BB1A-40C4-BEFE-6460482FE9CA}" type="parTrans" cxnId="{61A6A7CF-4559-4205-B1B1-3AC816E0E206}">
      <dgm:prSet/>
      <dgm:spPr/>
      <dgm:t>
        <a:bodyPr/>
        <a:lstStyle/>
        <a:p>
          <a:endParaRPr lang="pt-BR"/>
        </a:p>
      </dgm:t>
    </dgm:pt>
    <dgm:pt modelId="{2777A938-68C2-40A0-B868-00210E409582}" type="sibTrans" cxnId="{61A6A7CF-4559-4205-B1B1-3AC816E0E206}">
      <dgm:prSet/>
      <dgm:spPr/>
      <dgm:t>
        <a:bodyPr/>
        <a:lstStyle/>
        <a:p>
          <a:endParaRPr lang="pt-BR"/>
        </a:p>
      </dgm:t>
    </dgm:pt>
    <dgm:pt modelId="{6F432830-9996-4BD1-8460-72AC4D432162}">
      <dgm:prSet phldrT="[Texto]" custT="1"/>
      <dgm:spPr/>
      <dgm:t>
        <a:bodyPr/>
        <a:lstStyle/>
        <a:p>
          <a:r>
            <a:rPr lang="pt-BR" sz="1600" dirty="0" smtClean="0">
              <a:solidFill>
                <a:schemeClr val="accent1"/>
              </a:solidFill>
            </a:rPr>
            <a:t>L - às presidiárias serão asseguradas condições para que possam permanecer com seus filhos durante o período de amamentação</a:t>
          </a:r>
          <a:endParaRPr lang="pt-BR" sz="1600" dirty="0">
            <a:solidFill>
              <a:schemeClr val="accent1"/>
            </a:solidFill>
          </a:endParaRPr>
        </a:p>
      </dgm:t>
    </dgm:pt>
    <dgm:pt modelId="{DCD45BCD-6FAC-4EC4-8273-BDA1541536B0}" type="parTrans" cxnId="{3AAF7E6B-0AC8-4558-984D-DD4308D0B765}">
      <dgm:prSet/>
      <dgm:spPr/>
      <dgm:t>
        <a:bodyPr/>
        <a:lstStyle/>
        <a:p>
          <a:endParaRPr lang="pt-BR"/>
        </a:p>
      </dgm:t>
    </dgm:pt>
    <dgm:pt modelId="{041E6878-6EC3-4111-9600-87CF88194EEA}" type="sibTrans" cxnId="{3AAF7E6B-0AC8-4558-984D-DD4308D0B765}">
      <dgm:prSet/>
      <dgm:spPr/>
      <dgm:t>
        <a:bodyPr/>
        <a:lstStyle/>
        <a:p>
          <a:endParaRPr lang="pt-BR"/>
        </a:p>
      </dgm:t>
    </dgm:pt>
    <dgm:pt modelId="{DBBDCF13-7208-407C-92E4-03B7DFA7B215}">
      <dgm:prSet phldrT="[Texto]" custT="1"/>
      <dgm:spPr/>
      <dgm:t>
        <a:bodyPr/>
        <a:lstStyle/>
        <a:p>
          <a:r>
            <a:rPr lang="pt-BR" sz="1600" dirty="0" smtClean="0">
              <a:solidFill>
                <a:schemeClr val="accent2"/>
              </a:solidFill>
            </a:rPr>
            <a:t>LI - nenhum brasileiro será extraditado, salvo o naturalizado, em caso de crime comum, praticado antes da naturalização, ou de comprovado envolvimento em tráfico ilícito de entorpecentes e drogas afins, na forma da lei</a:t>
          </a:r>
        </a:p>
      </dgm:t>
    </dgm:pt>
    <dgm:pt modelId="{0CC1D8E7-9E7A-4610-B233-4C6C8150903E}" type="parTrans" cxnId="{B1543C7C-409E-478C-84DB-3DEB7970CF45}">
      <dgm:prSet/>
      <dgm:spPr/>
      <dgm:t>
        <a:bodyPr/>
        <a:lstStyle/>
        <a:p>
          <a:endParaRPr lang="pt-BR"/>
        </a:p>
      </dgm:t>
    </dgm:pt>
    <dgm:pt modelId="{E05FDE5D-C0A2-4490-95D2-96A70ADBD207}" type="sibTrans" cxnId="{B1543C7C-409E-478C-84DB-3DEB7970CF45}">
      <dgm:prSet/>
      <dgm:spPr/>
      <dgm:t>
        <a:bodyPr/>
        <a:lstStyle/>
        <a:p>
          <a:endParaRPr lang="pt-BR"/>
        </a:p>
      </dgm:t>
    </dgm:pt>
    <dgm:pt modelId="{1B06B53F-38F1-442C-B2B0-227317188DCD}">
      <dgm:prSet phldrT="[Texto]" custT="1"/>
      <dgm:spPr/>
      <dgm:t>
        <a:bodyPr/>
        <a:lstStyle/>
        <a:p>
          <a:r>
            <a:rPr lang="pt-BR" sz="1800" dirty="0" smtClean="0">
              <a:solidFill>
                <a:schemeClr val="accent3"/>
              </a:solidFill>
            </a:rPr>
            <a:t>LII - não será concedida extradição de estrangeiro por crime político ou de opinião</a:t>
          </a:r>
          <a:endParaRPr lang="pt-BR" sz="1800" dirty="0">
            <a:solidFill>
              <a:schemeClr val="accent3"/>
            </a:solidFill>
          </a:endParaRPr>
        </a:p>
      </dgm:t>
    </dgm:pt>
    <dgm:pt modelId="{1DD70025-AE41-42CB-B8C7-C18C35A43BDC}" type="parTrans" cxnId="{74F6FE84-497E-419B-AD33-CF836627DAB3}">
      <dgm:prSet/>
      <dgm:spPr/>
      <dgm:t>
        <a:bodyPr/>
        <a:lstStyle/>
        <a:p>
          <a:endParaRPr lang="pt-BR"/>
        </a:p>
      </dgm:t>
    </dgm:pt>
    <dgm:pt modelId="{010B96C2-84A2-4DB5-A763-16023B8E87AA}" type="sibTrans" cxnId="{74F6FE84-497E-419B-AD33-CF836627DAB3}">
      <dgm:prSet/>
      <dgm:spPr/>
      <dgm:t>
        <a:bodyPr/>
        <a:lstStyle/>
        <a:p>
          <a:endParaRPr lang="pt-BR"/>
        </a:p>
      </dgm:t>
    </dgm:pt>
    <dgm:pt modelId="{293AA21A-5D66-40C5-8C0F-42062F0034B2}">
      <dgm:prSet phldrT="[Texto]" custT="1"/>
      <dgm:spPr/>
      <dgm:t>
        <a:bodyPr/>
        <a:lstStyle/>
        <a:p>
          <a:r>
            <a:rPr lang="pt-BR" sz="1800" dirty="0" smtClean="0">
              <a:solidFill>
                <a:schemeClr val="accent5"/>
              </a:solidFill>
            </a:rPr>
            <a:t>LIII - ninguém será processado nem sentenciado senão pela autoridade competente</a:t>
          </a:r>
          <a:endParaRPr lang="pt-BR" sz="1800" dirty="0">
            <a:solidFill>
              <a:schemeClr val="accent5"/>
            </a:solidFill>
          </a:endParaRPr>
        </a:p>
      </dgm:t>
    </dgm:pt>
    <dgm:pt modelId="{0A2D5EBB-3E3D-4BBC-84FE-8F7D2A388542}" type="parTrans" cxnId="{68D31DBF-1FFD-422C-90BD-C9662E56C6D6}">
      <dgm:prSet/>
      <dgm:spPr/>
      <dgm:t>
        <a:bodyPr/>
        <a:lstStyle/>
        <a:p>
          <a:endParaRPr lang="pt-BR"/>
        </a:p>
      </dgm:t>
    </dgm:pt>
    <dgm:pt modelId="{27D7D5EE-5290-438B-B44E-C32D36DBC90C}" type="sibTrans" cxnId="{68D31DBF-1FFD-422C-90BD-C9662E56C6D6}">
      <dgm:prSet/>
      <dgm:spPr/>
      <dgm:t>
        <a:bodyPr/>
        <a:lstStyle/>
        <a:p>
          <a:endParaRPr lang="pt-BR"/>
        </a:p>
      </dgm:t>
    </dgm:pt>
    <dgm:pt modelId="{2CF60D84-49E9-4716-9637-E657ADB1046C}">
      <dgm:prSet phldrT="[Texto]" custT="1"/>
      <dgm:spPr/>
      <dgm:t>
        <a:bodyPr/>
        <a:lstStyle/>
        <a:p>
          <a:r>
            <a:rPr lang="pt-BR" sz="1600" dirty="0" smtClean="0">
              <a:solidFill>
                <a:schemeClr val="accent6"/>
              </a:solidFill>
            </a:rPr>
            <a:t>LIV - ninguém será privado da liberdade ou de seus bens sem o devido processo legal</a:t>
          </a:r>
          <a:endParaRPr lang="pt-BR" sz="1600" dirty="0">
            <a:solidFill>
              <a:schemeClr val="accent6"/>
            </a:solidFill>
          </a:endParaRPr>
        </a:p>
      </dgm:t>
    </dgm:pt>
    <dgm:pt modelId="{68D8ACB0-DB1F-41AD-BE12-20E8E120EDFA}" type="parTrans" cxnId="{A43E4C6F-BF46-43AC-8D78-A5421AA0884E}">
      <dgm:prSet/>
      <dgm:spPr/>
      <dgm:t>
        <a:bodyPr/>
        <a:lstStyle/>
        <a:p>
          <a:endParaRPr lang="pt-BR"/>
        </a:p>
      </dgm:t>
    </dgm:pt>
    <dgm:pt modelId="{7FF89AC5-1722-4762-8DFF-4134370ACFA6}" type="sibTrans" cxnId="{A43E4C6F-BF46-43AC-8D78-A5421AA0884E}">
      <dgm:prSet/>
      <dgm:spPr/>
      <dgm:t>
        <a:bodyPr/>
        <a:lstStyle/>
        <a:p>
          <a:endParaRPr lang="pt-BR"/>
        </a:p>
      </dgm:t>
    </dgm:pt>
    <dgm:pt modelId="{7195ABB5-CDDC-4E4E-8045-37ED250D2DC6}">
      <dgm:prSet phldrT="[Texto]" custT="1"/>
      <dgm:spPr/>
      <dgm:t>
        <a:bodyPr/>
        <a:lstStyle/>
        <a:p>
          <a:r>
            <a:rPr lang="pt-BR" sz="1400" dirty="0" smtClean="0">
              <a:solidFill>
                <a:schemeClr val="accent4">
                  <a:lumMod val="50000"/>
                </a:schemeClr>
              </a:solidFill>
            </a:rPr>
            <a:t>LV - aos litigantes, em processo judicial ou administrativo, e aos acusados em geral são assegurados o contraditório e ampla defesa, com os meios e recursos a ela inerentes</a:t>
          </a:r>
          <a:endParaRPr lang="pt-BR" sz="1400" dirty="0">
            <a:solidFill>
              <a:schemeClr val="accent4">
                <a:lumMod val="50000"/>
              </a:schemeClr>
            </a:solidFill>
          </a:endParaRPr>
        </a:p>
      </dgm:t>
    </dgm:pt>
    <dgm:pt modelId="{3136BF6D-6C1A-41FF-BE4A-DD14FBE76DF1}" type="parTrans" cxnId="{A69F3D1F-9051-4FE5-8393-CE0B23624A17}">
      <dgm:prSet/>
      <dgm:spPr/>
      <dgm:t>
        <a:bodyPr/>
        <a:lstStyle/>
        <a:p>
          <a:endParaRPr lang="pt-BR"/>
        </a:p>
      </dgm:t>
    </dgm:pt>
    <dgm:pt modelId="{6EA21AEA-FBC4-47F3-928B-9061136F2A94}" type="sibTrans" cxnId="{A69F3D1F-9051-4FE5-8393-CE0B23624A17}">
      <dgm:prSet/>
      <dgm:spPr/>
      <dgm:t>
        <a:bodyPr/>
        <a:lstStyle/>
        <a:p>
          <a:endParaRPr lang="pt-BR"/>
        </a:p>
      </dgm:t>
    </dgm:pt>
    <dgm:pt modelId="{2483DE95-DED3-466A-B61B-D030F50353E5}">
      <dgm:prSet phldrT="[Texto]" custT="1"/>
      <dgm:spPr/>
      <dgm:t>
        <a:bodyPr/>
        <a:lstStyle/>
        <a:p>
          <a:r>
            <a:rPr lang="pt-BR" sz="2000" dirty="0" smtClean="0">
              <a:solidFill>
                <a:srgbClr val="FFC000"/>
              </a:solidFill>
            </a:rPr>
            <a:t>LVI - são inadmissíveis, no processo, as provas obtidas por meios ilícitos;</a:t>
          </a:r>
          <a:endParaRPr lang="pt-BR" sz="2000" dirty="0">
            <a:solidFill>
              <a:srgbClr val="FFC000"/>
            </a:solidFill>
          </a:endParaRPr>
        </a:p>
      </dgm:t>
    </dgm:pt>
    <dgm:pt modelId="{AB0B53EF-CE26-4B16-9228-7DE7401397F8}" type="parTrans" cxnId="{5A635476-508B-4CA3-8394-44569CCE849F}">
      <dgm:prSet/>
      <dgm:spPr/>
      <dgm:t>
        <a:bodyPr/>
        <a:lstStyle/>
        <a:p>
          <a:endParaRPr lang="pt-BR"/>
        </a:p>
      </dgm:t>
    </dgm:pt>
    <dgm:pt modelId="{DC22019D-0B6F-4633-BDAE-73B8BB726F9C}" type="sibTrans" cxnId="{5A635476-508B-4CA3-8394-44569CCE849F}">
      <dgm:prSet/>
      <dgm:spPr/>
      <dgm:t>
        <a:bodyPr/>
        <a:lstStyle/>
        <a:p>
          <a:endParaRPr lang="pt-BR"/>
        </a:p>
      </dgm:t>
    </dgm:pt>
    <dgm:pt modelId="{15876474-F10A-4406-AB40-80A412063A98}" type="pres">
      <dgm:prSet presAssocID="{D98DDBF7-7891-4859-8B8A-4B3BDD06EC14}" presName="diagram" presStyleCnt="0">
        <dgm:presLayoutVars>
          <dgm:dir/>
          <dgm:resizeHandles val="exact"/>
        </dgm:presLayoutVars>
      </dgm:prSet>
      <dgm:spPr/>
      <dgm:t>
        <a:bodyPr/>
        <a:lstStyle/>
        <a:p>
          <a:endParaRPr lang="pt-BR"/>
        </a:p>
      </dgm:t>
    </dgm:pt>
    <dgm:pt modelId="{8E0C38A7-284B-4362-859A-F1C65E97C5EC}" type="pres">
      <dgm:prSet presAssocID="{8A1FBD29-149F-4A63-BCAE-F6F5A0ABC245}" presName="node" presStyleLbl="node1" presStyleIdx="0" presStyleCnt="9">
        <dgm:presLayoutVars>
          <dgm:bulletEnabled val="1"/>
        </dgm:presLayoutVars>
      </dgm:prSet>
      <dgm:spPr/>
      <dgm:t>
        <a:bodyPr/>
        <a:lstStyle/>
        <a:p>
          <a:endParaRPr lang="pt-BR"/>
        </a:p>
      </dgm:t>
    </dgm:pt>
    <dgm:pt modelId="{F5154688-B87A-43D1-90AC-7A529047F5E7}" type="pres">
      <dgm:prSet presAssocID="{43B022A5-C742-470B-BB31-EB13BBD8BF46}" presName="sibTrans" presStyleCnt="0"/>
      <dgm:spPr/>
    </dgm:pt>
    <dgm:pt modelId="{BE5ACD04-F748-4339-A6E0-3190B8947CE9}" type="pres">
      <dgm:prSet presAssocID="{6F648023-F292-4841-9D6B-E5C485721BE4}" presName="node" presStyleLbl="node1" presStyleIdx="1" presStyleCnt="9">
        <dgm:presLayoutVars>
          <dgm:bulletEnabled val="1"/>
        </dgm:presLayoutVars>
      </dgm:prSet>
      <dgm:spPr/>
      <dgm:t>
        <a:bodyPr/>
        <a:lstStyle/>
        <a:p>
          <a:endParaRPr lang="pt-BR"/>
        </a:p>
      </dgm:t>
    </dgm:pt>
    <dgm:pt modelId="{E5E98970-33E8-4F5D-8A8E-1BC87DED2FDB}" type="pres">
      <dgm:prSet presAssocID="{2777A938-68C2-40A0-B868-00210E409582}" presName="sibTrans" presStyleCnt="0"/>
      <dgm:spPr/>
    </dgm:pt>
    <dgm:pt modelId="{183CBF7D-B5D0-4121-A366-8153D9ED0A50}" type="pres">
      <dgm:prSet presAssocID="{6F432830-9996-4BD1-8460-72AC4D432162}" presName="node" presStyleLbl="node1" presStyleIdx="2" presStyleCnt="9">
        <dgm:presLayoutVars>
          <dgm:bulletEnabled val="1"/>
        </dgm:presLayoutVars>
      </dgm:prSet>
      <dgm:spPr/>
      <dgm:t>
        <a:bodyPr/>
        <a:lstStyle/>
        <a:p>
          <a:endParaRPr lang="pt-BR"/>
        </a:p>
      </dgm:t>
    </dgm:pt>
    <dgm:pt modelId="{BFDA2B05-8CAF-40EE-AF64-84730C5385E6}" type="pres">
      <dgm:prSet presAssocID="{041E6878-6EC3-4111-9600-87CF88194EEA}" presName="sibTrans" presStyleCnt="0"/>
      <dgm:spPr/>
    </dgm:pt>
    <dgm:pt modelId="{57557BD7-39A8-4F11-AFC0-93F7BF634DD2}" type="pres">
      <dgm:prSet presAssocID="{DBBDCF13-7208-407C-92E4-03B7DFA7B215}" presName="node" presStyleLbl="node1" presStyleIdx="3" presStyleCnt="9" custScaleY="122233">
        <dgm:presLayoutVars>
          <dgm:bulletEnabled val="1"/>
        </dgm:presLayoutVars>
      </dgm:prSet>
      <dgm:spPr/>
      <dgm:t>
        <a:bodyPr/>
        <a:lstStyle/>
        <a:p>
          <a:endParaRPr lang="pt-BR"/>
        </a:p>
      </dgm:t>
    </dgm:pt>
    <dgm:pt modelId="{B6AC7BA3-12CE-44E1-BA92-5C447BBD4207}" type="pres">
      <dgm:prSet presAssocID="{E05FDE5D-C0A2-4490-95D2-96A70ADBD207}" presName="sibTrans" presStyleCnt="0"/>
      <dgm:spPr/>
    </dgm:pt>
    <dgm:pt modelId="{5B363401-5E04-4D99-93AA-F5670EE4D07A}" type="pres">
      <dgm:prSet presAssocID="{1B06B53F-38F1-442C-B2B0-227317188DCD}" presName="node" presStyleLbl="node1" presStyleIdx="4" presStyleCnt="9">
        <dgm:presLayoutVars>
          <dgm:bulletEnabled val="1"/>
        </dgm:presLayoutVars>
      </dgm:prSet>
      <dgm:spPr/>
      <dgm:t>
        <a:bodyPr/>
        <a:lstStyle/>
        <a:p>
          <a:endParaRPr lang="pt-BR"/>
        </a:p>
      </dgm:t>
    </dgm:pt>
    <dgm:pt modelId="{13295D07-03FC-40CC-87E9-863BA20724D8}" type="pres">
      <dgm:prSet presAssocID="{010B96C2-84A2-4DB5-A763-16023B8E87AA}" presName="sibTrans" presStyleCnt="0"/>
      <dgm:spPr/>
    </dgm:pt>
    <dgm:pt modelId="{06EDCEEA-1989-4025-8195-B10CF48DA183}" type="pres">
      <dgm:prSet presAssocID="{293AA21A-5D66-40C5-8C0F-42062F0034B2}" presName="node" presStyleLbl="node1" presStyleIdx="5" presStyleCnt="9">
        <dgm:presLayoutVars>
          <dgm:bulletEnabled val="1"/>
        </dgm:presLayoutVars>
      </dgm:prSet>
      <dgm:spPr/>
      <dgm:t>
        <a:bodyPr/>
        <a:lstStyle/>
        <a:p>
          <a:endParaRPr lang="pt-BR"/>
        </a:p>
      </dgm:t>
    </dgm:pt>
    <dgm:pt modelId="{2C5BD9FB-AC71-4293-90F3-19902C82CAD9}" type="pres">
      <dgm:prSet presAssocID="{27D7D5EE-5290-438B-B44E-C32D36DBC90C}" presName="sibTrans" presStyleCnt="0"/>
      <dgm:spPr/>
    </dgm:pt>
    <dgm:pt modelId="{6D3D67BA-F7ED-40A5-8C85-AD3A5AFDA1CD}" type="pres">
      <dgm:prSet presAssocID="{2CF60D84-49E9-4716-9637-E657ADB1046C}" presName="node" presStyleLbl="node1" presStyleIdx="6" presStyleCnt="9">
        <dgm:presLayoutVars>
          <dgm:bulletEnabled val="1"/>
        </dgm:presLayoutVars>
      </dgm:prSet>
      <dgm:spPr/>
      <dgm:t>
        <a:bodyPr/>
        <a:lstStyle/>
        <a:p>
          <a:endParaRPr lang="pt-BR"/>
        </a:p>
      </dgm:t>
    </dgm:pt>
    <dgm:pt modelId="{9E979C75-6EAF-4EB4-BE4D-F409C098C454}" type="pres">
      <dgm:prSet presAssocID="{7FF89AC5-1722-4762-8DFF-4134370ACFA6}" presName="sibTrans" presStyleCnt="0"/>
      <dgm:spPr/>
    </dgm:pt>
    <dgm:pt modelId="{98C404AA-E503-4E71-ACFC-05459979C2AE}" type="pres">
      <dgm:prSet presAssocID="{7195ABB5-CDDC-4E4E-8045-37ED250D2DC6}" presName="node" presStyleLbl="node1" presStyleIdx="7" presStyleCnt="9">
        <dgm:presLayoutVars>
          <dgm:bulletEnabled val="1"/>
        </dgm:presLayoutVars>
      </dgm:prSet>
      <dgm:spPr/>
      <dgm:t>
        <a:bodyPr/>
        <a:lstStyle/>
        <a:p>
          <a:endParaRPr lang="pt-BR"/>
        </a:p>
      </dgm:t>
    </dgm:pt>
    <dgm:pt modelId="{7B967AF6-0689-4C33-95C9-F2F5404ACCDA}" type="pres">
      <dgm:prSet presAssocID="{6EA21AEA-FBC4-47F3-928B-9061136F2A94}" presName="sibTrans" presStyleCnt="0"/>
      <dgm:spPr/>
    </dgm:pt>
    <dgm:pt modelId="{C6AC297E-E81E-4F29-8912-5E085FD34BFE}" type="pres">
      <dgm:prSet presAssocID="{2483DE95-DED3-466A-B61B-D030F50353E5}" presName="node" presStyleLbl="node1" presStyleIdx="8" presStyleCnt="9">
        <dgm:presLayoutVars>
          <dgm:bulletEnabled val="1"/>
        </dgm:presLayoutVars>
      </dgm:prSet>
      <dgm:spPr/>
      <dgm:t>
        <a:bodyPr/>
        <a:lstStyle/>
        <a:p>
          <a:endParaRPr lang="pt-BR"/>
        </a:p>
      </dgm:t>
    </dgm:pt>
  </dgm:ptLst>
  <dgm:cxnLst>
    <dgm:cxn modelId="{2F477672-612C-47D2-B538-E61DC93B0838}" type="presOf" srcId="{D98DDBF7-7891-4859-8B8A-4B3BDD06EC14}" destId="{15876474-F10A-4406-AB40-80A412063A98}" srcOrd="0" destOrd="0" presId="urn:microsoft.com/office/officeart/2005/8/layout/default#7"/>
    <dgm:cxn modelId="{A69F3D1F-9051-4FE5-8393-CE0B23624A17}" srcId="{D98DDBF7-7891-4859-8B8A-4B3BDD06EC14}" destId="{7195ABB5-CDDC-4E4E-8045-37ED250D2DC6}" srcOrd="7" destOrd="0" parTransId="{3136BF6D-6C1A-41FF-BE4A-DD14FBE76DF1}" sibTransId="{6EA21AEA-FBC4-47F3-928B-9061136F2A94}"/>
    <dgm:cxn modelId="{B7AE4FFE-860C-4C99-9D93-E0694164E24D}" type="presOf" srcId="{6F432830-9996-4BD1-8460-72AC4D432162}" destId="{183CBF7D-B5D0-4121-A366-8153D9ED0A50}" srcOrd="0" destOrd="0" presId="urn:microsoft.com/office/officeart/2005/8/layout/default#7"/>
    <dgm:cxn modelId="{74F6FE84-497E-419B-AD33-CF836627DAB3}" srcId="{D98DDBF7-7891-4859-8B8A-4B3BDD06EC14}" destId="{1B06B53F-38F1-442C-B2B0-227317188DCD}" srcOrd="4" destOrd="0" parTransId="{1DD70025-AE41-42CB-B8C7-C18C35A43BDC}" sibTransId="{010B96C2-84A2-4DB5-A763-16023B8E87AA}"/>
    <dgm:cxn modelId="{A43E4C6F-BF46-43AC-8D78-A5421AA0884E}" srcId="{D98DDBF7-7891-4859-8B8A-4B3BDD06EC14}" destId="{2CF60D84-49E9-4716-9637-E657ADB1046C}" srcOrd="6" destOrd="0" parTransId="{68D8ACB0-DB1F-41AD-BE12-20E8E120EDFA}" sibTransId="{7FF89AC5-1722-4762-8DFF-4134370ACFA6}"/>
    <dgm:cxn modelId="{61A6A7CF-4559-4205-B1B1-3AC816E0E206}" srcId="{D98DDBF7-7891-4859-8B8A-4B3BDD06EC14}" destId="{6F648023-F292-4841-9D6B-E5C485721BE4}" srcOrd="1" destOrd="0" parTransId="{A0D5FA11-BB1A-40C4-BEFE-6460482FE9CA}" sibTransId="{2777A938-68C2-40A0-B868-00210E409582}"/>
    <dgm:cxn modelId="{FDA6F36E-36A2-4EEC-8954-BBFA7B81A19D}" type="presOf" srcId="{7195ABB5-CDDC-4E4E-8045-37ED250D2DC6}" destId="{98C404AA-E503-4E71-ACFC-05459979C2AE}" srcOrd="0" destOrd="0" presId="urn:microsoft.com/office/officeart/2005/8/layout/default#7"/>
    <dgm:cxn modelId="{B1543C7C-409E-478C-84DB-3DEB7970CF45}" srcId="{D98DDBF7-7891-4859-8B8A-4B3BDD06EC14}" destId="{DBBDCF13-7208-407C-92E4-03B7DFA7B215}" srcOrd="3" destOrd="0" parTransId="{0CC1D8E7-9E7A-4610-B233-4C6C8150903E}" sibTransId="{E05FDE5D-C0A2-4490-95D2-96A70ADBD207}"/>
    <dgm:cxn modelId="{A24A98C6-22E9-4689-92FC-CAFC4C38BC56}" type="presOf" srcId="{2483DE95-DED3-466A-B61B-D030F50353E5}" destId="{C6AC297E-E81E-4F29-8912-5E085FD34BFE}" srcOrd="0" destOrd="0" presId="urn:microsoft.com/office/officeart/2005/8/layout/default#7"/>
    <dgm:cxn modelId="{B370B13A-E677-45D8-8C37-B17CEE88319B}" type="presOf" srcId="{8A1FBD29-149F-4A63-BCAE-F6F5A0ABC245}" destId="{8E0C38A7-284B-4362-859A-F1C65E97C5EC}" srcOrd="0" destOrd="0" presId="urn:microsoft.com/office/officeart/2005/8/layout/default#7"/>
    <dgm:cxn modelId="{71282F67-A552-4D54-8704-A662921C1E10}" type="presOf" srcId="{2CF60D84-49E9-4716-9637-E657ADB1046C}" destId="{6D3D67BA-F7ED-40A5-8C85-AD3A5AFDA1CD}" srcOrd="0" destOrd="0" presId="urn:microsoft.com/office/officeart/2005/8/layout/default#7"/>
    <dgm:cxn modelId="{4EA9D52E-7C8D-42EF-9FFF-6CE7563E73A0}" type="presOf" srcId="{293AA21A-5D66-40C5-8C0F-42062F0034B2}" destId="{06EDCEEA-1989-4025-8195-B10CF48DA183}" srcOrd="0" destOrd="0" presId="urn:microsoft.com/office/officeart/2005/8/layout/default#7"/>
    <dgm:cxn modelId="{E9260DA2-442F-4B24-9B82-8E2084C4A236}" type="presOf" srcId="{1B06B53F-38F1-442C-B2B0-227317188DCD}" destId="{5B363401-5E04-4D99-93AA-F5670EE4D07A}" srcOrd="0" destOrd="0" presId="urn:microsoft.com/office/officeart/2005/8/layout/default#7"/>
    <dgm:cxn modelId="{C159BF71-59CC-4053-9390-6BD7AC8CEF18}" type="presOf" srcId="{6F648023-F292-4841-9D6B-E5C485721BE4}" destId="{BE5ACD04-F748-4339-A6E0-3190B8947CE9}" srcOrd="0" destOrd="0" presId="urn:microsoft.com/office/officeart/2005/8/layout/default#7"/>
    <dgm:cxn modelId="{C3BCC675-64A8-4671-8243-721931A019B0}" type="presOf" srcId="{DBBDCF13-7208-407C-92E4-03B7DFA7B215}" destId="{57557BD7-39A8-4F11-AFC0-93F7BF634DD2}" srcOrd="0" destOrd="0" presId="urn:microsoft.com/office/officeart/2005/8/layout/default#7"/>
    <dgm:cxn modelId="{3AAF7E6B-0AC8-4558-984D-DD4308D0B765}" srcId="{D98DDBF7-7891-4859-8B8A-4B3BDD06EC14}" destId="{6F432830-9996-4BD1-8460-72AC4D432162}" srcOrd="2" destOrd="0" parTransId="{DCD45BCD-6FAC-4EC4-8273-BDA1541536B0}" sibTransId="{041E6878-6EC3-4111-9600-87CF88194EEA}"/>
    <dgm:cxn modelId="{5A635476-508B-4CA3-8394-44569CCE849F}" srcId="{D98DDBF7-7891-4859-8B8A-4B3BDD06EC14}" destId="{2483DE95-DED3-466A-B61B-D030F50353E5}" srcOrd="8" destOrd="0" parTransId="{AB0B53EF-CE26-4B16-9228-7DE7401397F8}" sibTransId="{DC22019D-0B6F-4633-BDAE-73B8BB726F9C}"/>
    <dgm:cxn modelId="{68D31DBF-1FFD-422C-90BD-C9662E56C6D6}" srcId="{D98DDBF7-7891-4859-8B8A-4B3BDD06EC14}" destId="{293AA21A-5D66-40C5-8C0F-42062F0034B2}" srcOrd="5" destOrd="0" parTransId="{0A2D5EBB-3E3D-4BBC-84FE-8F7D2A388542}" sibTransId="{27D7D5EE-5290-438B-B44E-C32D36DBC90C}"/>
    <dgm:cxn modelId="{9F13752B-30C7-4D5F-951F-68A3DC5D6F91}" srcId="{D98DDBF7-7891-4859-8B8A-4B3BDD06EC14}" destId="{8A1FBD29-149F-4A63-BCAE-F6F5A0ABC245}" srcOrd="0" destOrd="0" parTransId="{81905204-50E4-4246-B40C-9717BD5A69D3}" sibTransId="{43B022A5-C742-470B-BB31-EB13BBD8BF46}"/>
    <dgm:cxn modelId="{74D9AA77-9120-4632-8BB1-BFA2A16FBBC8}" type="presParOf" srcId="{15876474-F10A-4406-AB40-80A412063A98}" destId="{8E0C38A7-284B-4362-859A-F1C65E97C5EC}" srcOrd="0" destOrd="0" presId="urn:microsoft.com/office/officeart/2005/8/layout/default#7"/>
    <dgm:cxn modelId="{F6256B12-74C3-430A-83E3-64A9A5787161}" type="presParOf" srcId="{15876474-F10A-4406-AB40-80A412063A98}" destId="{F5154688-B87A-43D1-90AC-7A529047F5E7}" srcOrd="1" destOrd="0" presId="urn:microsoft.com/office/officeart/2005/8/layout/default#7"/>
    <dgm:cxn modelId="{0478C0AC-F033-436D-9B4C-6C37B943FDFF}" type="presParOf" srcId="{15876474-F10A-4406-AB40-80A412063A98}" destId="{BE5ACD04-F748-4339-A6E0-3190B8947CE9}" srcOrd="2" destOrd="0" presId="urn:microsoft.com/office/officeart/2005/8/layout/default#7"/>
    <dgm:cxn modelId="{284E9459-BFBD-451C-A144-0DDEF94CD3F6}" type="presParOf" srcId="{15876474-F10A-4406-AB40-80A412063A98}" destId="{E5E98970-33E8-4F5D-8A8E-1BC87DED2FDB}" srcOrd="3" destOrd="0" presId="urn:microsoft.com/office/officeart/2005/8/layout/default#7"/>
    <dgm:cxn modelId="{1DA2270D-949B-43BD-B1E5-9A42002D64C3}" type="presParOf" srcId="{15876474-F10A-4406-AB40-80A412063A98}" destId="{183CBF7D-B5D0-4121-A366-8153D9ED0A50}" srcOrd="4" destOrd="0" presId="urn:microsoft.com/office/officeart/2005/8/layout/default#7"/>
    <dgm:cxn modelId="{D4A75DC8-C3DA-4569-BB5A-715575ABD443}" type="presParOf" srcId="{15876474-F10A-4406-AB40-80A412063A98}" destId="{BFDA2B05-8CAF-40EE-AF64-84730C5385E6}" srcOrd="5" destOrd="0" presId="urn:microsoft.com/office/officeart/2005/8/layout/default#7"/>
    <dgm:cxn modelId="{9190E93C-A9E9-4619-B529-F95D5E578CD0}" type="presParOf" srcId="{15876474-F10A-4406-AB40-80A412063A98}" destId="{57557BD7-39A8-4F11-AFC0-93F7BF634DD2}" srcOrd="6" destOrd="0" presId="urn:microsoft.com/office/officeart/2005/8/layout/default#7"/>
    <dgm:cxn modelId="{3F0B3654-D028-4E69-983D-4746C683E23B}" type="presParOf" srcId="{15876474-F10A-4406-AB40-80A412063A98}" destId="{B6AC7BA3-12CE-44E1-BA92-5C447BBD4207}" srcOrd="7" destOrd="0" presId="urn:microsoft.com/office/officeart/2005/8/layout/default#7"/>
    <dgm:cxn modelId="{376F841A-99AA-4376-82A7-1964DEF50A09}" type="presParOf" srcId="{15876474-F10A-4406-AB40-80A412063A98}" destId="{5B363401-5E04-4D99-93AA-F5670EE4D07A}" srcOrd="8" destOrd="0" presId="urn:microsoft.com/office/officeart/2005/8/layout/default#7"/>
    <dgm:cxn modelId="{08C07692-16A6-4F8C-8686-FAED40D22ACE}" type="presParOf" srcId="{15876474-F10A-4406-AB40-80A412063A98}" destId="{13295D07-03FC-40CC-87E9-863BA20724D8}" srcOrd="9" destOrd="0" presId="urn:microsoft.com/office/officeart/2005/8/layout/default#7"/>
    <dgm:cxn modelId="{3EC91FB6-EA57-446C-BA80-A04D8B176045}" type="presParOf" srcId="{15876474-F10A-4406-AB40-80A412063A98}" destId="{06EDCEEA-1989-4025-8195-B10CF48DA183}" srcOrd="10" destOrd="0" presId="urn:microsoft.com/office/officeart/2005/8/layout/default#7"/>
    <dgm:cxn modelId="{EE554443-C18E-4ADB-988C-AC00F7C7DA9E}" type="presParOf" srcId="{15876474-F10A-4406-AB40-80A412063A98}" destId="{2C5BD9FB-AC71-4293-90F3-19902C82CAD9}" srcOrd="11" destOrd="0" presId="urn:microsoft.com/office/officeart/2005/8/layout/default#7"/>
    <dgm:cxn modelId="{5C539272-E5D8-4335-930F-1D77DC466614}" type="presParOf" srcId="{15876474-F10A-4406-AB40-80A412063A98}" destId="{6D3D67BA-F7ED-40A5-8C85-AD3A5AFDA1CD}" srcOrd="12" destOrd="0" presId="urn:microsoft.com/office/officeart/2005/8/layout/default#7"/>
    <dgm:cxn modelId="{A1BE3582-D20F-4C5B-BECD-72F403A0A083}" type="presParOf" srcId="{15876474-F10A-4406-AB40-80A412063A98}" destId="{9E979C75-6EAF-4EB4-BE4D-F409C098C454}" srcOrd="13" destOrd="0" presId="urn:microsoft.com/office/officeart/2005/8/layout/default#7"/>
    <dgm:cxn modelId="{0A28962A-08E1-4945-B940-C0B72AECEC34}" type="presParOf" srcId="{15876474-F10A-4406-AB40-80A412063A98}" destId="{98C404AA-E503-4E71-ACFC-05459979C2AE}" srcOrd="14" destOrd="0" presId="urn:microsoft.com/office/officeart/2005/8/layout/default#7"/>
    <dgm:cxn modelId="{54BF74C2-A3FD-4FD4-B029-511A6C0AF0C9}" type="presParOf" srcId="{15876474-F10A-4406-AB40-80A412063A98}" destId="{7B967AF6-0689-4C33-95C9-F2F5404ACCDA}" srcOrd="15" destOrd="0" presId="urn:microsoft.com/office/officeart/2005/8/layout/default#7"/>
    <dgm:cxn modelId="{1426D137-CFA2-42A3-B3CE-8DB3B91B4B1B}" type="presParOf" srcId="{15876474-F10A-4406-AB40-80A412063A98}" destId="{C6AC297E-E81E-4F29-8912-5E085FD34BFE}" srcOrd="16" destOrd="0" presId="urn:microsoft.com/office/officeart/2005/8/layout/defaul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8DDBF7-7891-4859-8B8A-4B3BDD06EC14}" type="doc">
      <dgm:prSet loTypeId="urn:microsoft.com/office/officeart/2005/8/layout/default#8" loCatId="list" qsTypeId="urn:microsoft.com/office/officeart/2005/8/quickstyle/3d3" qsCatId="3D" csTypeId="urn:microsoft.com/office/officeart/2005/8/colors/accent2_1" csCatId="accent2" phldr="1"/>
      <dgm:spPr/>
      <dgm:t>
        <a:bodyPr/>
        <a:lstStyle/>
        <a:p>
          <a:endParaRPr lang="pt-BR"/>
        </a:p>
      </dgm:t>
    </dgm:pt>
    <dgm:pt modelId="{8A1FBD29-149F-4A63-BCAE-F6F5A0ABC245}">
      <dgm:prSet phldrT="[Texto]" custT="1"/>
      <dgm:spPr/>
      <dgm:t>
        <a:bodyPr/>
        <a:lstStyle/>
        <a:p>
          <a:r>
            <a:rPr lang="pt-BR" sz="1800" dirty="0" smtClean="0">
              <a:solidFill>
                <a:schemeClr val="tx1"/>
              </a:solidFill>
            </a:rPr>
            <a:t>LVII - ninguém será considerado culpado até o trânsito em julgado de sentença penal condenatória</a:t>
          </a:r>
          <a:endParaRPr lang="pt-BR" sz="1800" dirty="0">
            <a:solidFill>
              <a:schemeClr val="tx1"/>
            </a:solidFill>
          </a:endParaRPr>
        </a:p>
      </dgm:t>
    </dgm:pt>
    <dgm:pt modelId="{81905204-50E4-4246-B40C-9717BD5A69D3}" type="parTrans" cxnId="{9F13752B-30C7-4D5F-951F-68A3DC5D6F91}">
      <dgm:prSet/>
      <dgm:spPr/>
      <dgm:t>
        <a:bodyPr/>
        <a:lstStyle/>
        <a:p>
          <a:endParaRPr lang="pt-BR"/>
        </a:p>
      </dgm:t>
    </dgm:pt>
    <dgm:pt modelId="{43B022A5-C742-470B-BB31-EB13BBD8BF46}" type="sibTrans" cxnId="{9F13752B-30C7-4D5F-951F-68A3DC5D6F91}">
      <dgm:prSet/>
      <dgm:spPr/>
      <dgm:t>
        <a:bodyPr/>
        <a:lstStyle/>
        <a:p>
          <a:endParaRPr lang="pt-BR"/>
        </a:p>
      </dgm:t>
    </dgm:pt>
    <dgm:pt modelId="{6F648023-F292-4841-9D6B-E5C485721BE4}">
      <dgm:prSet phldrT="[Texto]" custT="1"/>
      <dgm:spPr/>
      <dgm:t>
        <a:bodyPr/>
        <a:lstStyle/>
        <a:p>
          <a:r>
            <a:rPr lang="pt-BR" sz="1800" dirty="0" smtClean="0">
              <a:solidFill>
                <a:schemeClr val="tx2"/>
              </a:solidFill>
            </a:rPr>
            <a:t>LVIII - o civilmente identificado não será submetido a identificação criminal, salvo nas hipóteses previstas em lei</a:t>
          </a:r>
          <a:endParaRPr lang="pt-BR" sz="1800" dirty="0">
            <a:solidFill>
              <a:schemeClr val="tx2"/>
            </a:solidFill>
          </a:endParaRPr>
        </a:p>
      </dgm:t>
    </dgm:pt>
    <dgm:pt modelId="{A0D5FA11-BB1A-40C4-BEFE-6460482FE9CA}" type="parTrans" cxnId="{61A6A7CF-4559-4205-B1B1-3AC816E0E206}">
      <dgm:prSet/>
      <dgm:spPr/>
      <dgm:t>
        <a:bodyPr/>
        <a:lstStyle/>
        <a:p>
          <a:endParaRPr lang="pt-BR"/>
        </a:p>
      </dgm:t>
    </dgm:pt>
    <dgm:pt modelId="{2777A938-68C2-40A0-B868-00210E409582}" type="sibTrans" cxnId="{61A6A7CF-4559-4205-B1B1-3AC816E0E206}">
      <dgm:prSet/>
      <dgm:spPr/>
      <dgm:t>
        <a:bodyPr/>
        <a:lstStyle/>
        <a:p>
          <a:endParaRPr lang="pt-BR"/>
        </a:p>
      </dgm:t>
    </dgm:pt>
    <dgm:pt modelId="{6F432830-9996-4BD1-8460-72AC4D432162}">
      <dgm:prSet phldrT="[Texto]" custT="1"/>
      <dgm:spPr/>
      <dgm:t>
        <a:bodyPr/>
        <a:lstStyle/>
        <a:p>
          <a:r>
            <a:rPr lang="pt-BR" sz="1600" dirty="0" smtClean="0">
              <a:solidFill>
                <a:schemeClr val="accent1"/>
              </a:solidFill>
            </a:rPr>
            <a:t>LIX - será admitida ação privada nos crimes de ação pública, se esta não for intentada no prazo legal</a:t>
          </a:r>
          <a:endParaRPr lang="pt-BR" sz="1600" dirty="0">
            <a:solidFill>
              <a:schemeClr val="accent1"/>
            </a:solidFill>
          </a:endParaRPr>
        </a:p>
      </dgm:t>
    </dgm:pt>
    <dgm:pt modelId="{DCD45BCD-6FAC-4EC4-8273-BDA1541536B0}" type="parTrans" cxnId="{3AAF7E6B-0AC8-4558-984D-DD4308D0B765}">
      <dgm:prSet/>
      <dgm:spPr/>
      <dgm:t>
        <a:bodyPr/>
        <a:lstStyle/>
        <a:p>
          <a:endParaRPr lang="pt-BR"/>
        </a:p>
      </dgm:t>
    </dgm:pt>
    <dgm:pt modelId="{041E6878-6EC3-4111-9600-87CF88194EEA}" type="sibTrans" cxnId="{3AAF7E6B-0AC8-4558-984D-DD4308D0B765}">
      <dgm:prSet/>
      <dgm:spPr/>
      <dgm:t>
        <a:bodyPr/>
        <a:lstStyle/>
        <a:p>
          <a:endParaRPr lang="pt-BR"/>
        </a:p>
      </dgm:t>
    </dgm:pt>
    <dgm:pt modelId="{DBBDCF13-7208-407C-92E4-03B7DFA7B215}">
      <dgm:prSet phldrT="[Texto]" custT="1"/>
      <dgm:spPr/>
      <dgm:t>
        <a:bodyPr/>
        <a:lstStyle/>
        <a:p>
          <a:r>
            <a:rPr lang="pt-BR" sz="1600" dirty="0" smtClean="0">
              <a:solidFill>
                <a:schemeClr val="accent2"/>
              </a:solidFill>
            </a:rPr>
            <a:t>LX - a lei só poderá restringir a publicidade dos atos processuais quando a defesa da intimidade ou o interesse social o exigirem</a:t>
          </a:r>
        </a:p>
      </dgm:t>
    </dgm:pt>
    <dgm:pt modelId="{0CC1D8E7-9E7A-4610-B233-4C6C8150903E}" type="parTrans" cxnId="{B1543C7C-409E-478C-84DB-3DEB7970CF45}">
      <dgm:prSet/>
      <dgm:spPr/>
      <dgm:t>
        <a:bodyPr/>
        <a:lstStyle/>
        <a:p>
          <a:endParaRPr lang="pt-BR"/>
        </a:p>
      </dgm:t>
    </dgm:pt>
    <dgm:pt modelId="{E05FDE5D-C0A2-4490-95D2-96A70ADBD207}" type="sibTrans" cxnId="{B1543C7C-409E-478C-84DB-3DEB7970CF45}">
      <dgm:prSet/>
      <dgm:spPr/>
      <dgm:t>
        <a:bodyPr/>
        <a:lstStyle/>
        <a:p>
          <a:endParaRPr lang="pt-BR"/>
        </a:p>
      </dgm:t>
    </dgm:pt>
    <dgm:pt modelId="{1B06B53F-38F1-442C-B2B0-227317188DCD}">
      <dgm:prSet phldrT="[Texto]" custT="1"/>
      <dgm:spPr/>
      <dgm:t>
        <a:bodyPr/>
        <a:lstStyle/>
        <a:p>
          <a:r>
            <a:rPr lang="pt-BR" sz="1400" dirty="0" smtClean="0">
              <a:solidFill>
                <a:schemeClr val="accent3"/>
              </a:solidFill>
            </a:rPr>
            <a:t>LXI - ninguém será preso senão em flagrante delito ou por ordem escrita e fundamentada de autoridade judiciária competente, salvo nos casos de transgressão militar ou crime propriamente militar, definidos em lei</a:t>
          </a:r>
          <a:endParaRPr lang="pt-BR" sz="1400" dirty="0">
            <a:solidFill>
              <a:schemeClr val="accent3"/>
            </a:solidFill>
          </a:endParaRPr>
        </a:p>
      </dgm:t>
    </dgm:pt>
    <dgm:pt modelId="{1DD70025-AE41-42CB-B8C7-C18C35A43BDC}" type="parTrans" cxnId="{74F6FE84-497E-419B-AD33-CF836627DAB3}">
      <dgm:prSet/>
      <dgm:spPr/>
      <dgm:t>
        <a:bodyPr/>
        <a:lstStyle/>
        <a:p>
          <a:endParaRPr lang="pt-BR"/>
        </a:p>
      </dgm:t>
    </dgm:pt>
    <dgm:pt modelId="{010B96C2-84A2-4DB5-A763-16023B8E87AA}" type="sibTrans" cxnId="{74F6FE84-497E-419B-AD33-CF836627DAB3}">
      <dgm:prSet/>
      <dgm:spPr/>
      <dgm:t>
        <a:bodyPr/>
        <a:lstStyle/>
        <a:p>
          <a:endParaRPr lang="pt-BR"/>
        </a:p>
      </dgm:t>
    </dgm:pt>
    <dgm:pt modelId="{293AA21A-5D66-40C5-8C0F-42062F0034B2}">
      <dgm:prSet phldrT="[Texto]" custT="1"/>
      <dgm:spPr/>
      <dgm:t>
        <a:bodyPr/>
        <a:lstStyle/>
        <a:p>
          <a:r>
            <a:rPr lang="pt-BR" sz="1600" dirty="0" smtClean="0">
              <a:solidFill>
                <a:schemeClr val="accent5"/>
              </a:solidFill>
            </a:rPr>
            <a:t>LXII - a prisão de qualquer pessoa e o local onde se encontre serão comunicados imediatamente ao juiz competente e à família do preso ou à pessoa por ele indicada</a:t>
          </a:r>
          <a:endParaRPr lang="pt-BR" sz="1600" dirty="0">
            <a:solidFill>
              <a:schemeClr val="accent5"/>
            </a:solidFill>
          </a:endParaRPr>
        </a:p>
      </dgm:t>
    </dgm:pt>
    <dgm:pt modelId="{0A2D5EBB-3E3D-4BBC-84FE-8F7D2A388542}" type="parTrans" cxnId="{68D31DBF-1FFD-422C-90BD-C9662E56C6D6}">
      <dgm:prSet/>
      <dgm:spPr/>
      <dgm:t>
        <a:bodyPr/>
        <a:lstStyle/>
        <a:p>
          <a:endParaRPr lang="pt-BR"/>
        </a:p>
      </dgm:t>
    </dgm:pt>
    <dgm:pt modelId="{27D7D5EE-5290-438B-B44E-C32D36DBC90C}" type="sibTrans" cxnId="{68D31DBF-1FFD-422C-90BD-C9662E56C6D6}">
      <dgm:prSet/>
      <dgm:spPr/>
      <dgm:t>
        <a:bodyPr/>
        <a:lstStyle/>
        <a:p>
          <a:endParaRPr lang="pt-BR"/>
        </a:p>
      </dgm:t>
    </dgm:pt>
    <dgm:pt modelId="{2CF60D84-49E9-4716-9637-E657ADB1046C}">
      <dgm:prSet phldrT="[Texto]" custT="1"/>
      <dgm:spPr/>
      <dgm:t>
        <a:bodyPr/>
        <a:lstStyle/>
        <a:p>
          <a:r>
            <a:rPr lang="pt-BR" sz="1600" dirty="0" smtClean="0">
              <a:solidFill>
                <a:schemeClr val="accent6"/>
              </a:solidFill>
            </a:rPr>
            <a:t>LXIII - o preso será informado de seus direitos, entre os quais o de permanecer calado, sendo-lhe assegurada a assistência da família e de advogado</a:t>
          </a:r>
          <a:endParaRPr lang="pt-BR" sz="1600" dirty="0">
            <a:solidFill>
              <a:schemeClr val="accent6"/>
            </a:solidFill>
          </a:endParaRPr>
        </a:p>
      </dgm:t>
    </dgm:pt>
    <dgm:pt modelId="{68D8ACB0-DB1F-41AD-BE12-20E8E120EDFA}" type="parTrans" cxnId="{A43E4C6F-BF46-43AC-8D78-A5421AA0884E}">
      <dgm:prSet/>
      <dgm:spPr/>
      <dgm:t>
        <a:bodyPr/>
        <a:lstStyle/>
        <a:p>
          <a:endParaRPr lang="pt-BR"/>
        </a:p>
      </dgm:t>
    </dgm:pt>
    <dgm:pt modelId="{7FF89AC5-1722-4762-8DFF-4134370ACFA6}" type="sibTrans" cxnId="{A43E4C6F-BF46-43AC-8D78-A5421AA0884E}">
      <dgm:prSet/>
      <dgm:spPr/>
      <dgm:t>
        <a:bodyPr/>
        <a:lstStyle/>
        <a:p>
          <a:endParaRPr lang="pt-BR"/>
        </a:p>
      </dgm:t>
    </dgm:pt>
    <dgm:pt modelId="{7195ABB5-CDDC-4E4E-8045-37ED250D2DC6}">
      <dgm:prSet phldrT="[Texto]" custT="1"/>
      <dgm:spPr/>
      <dgm:t>
        <a:bodyPr/>
        <a:lstStyle/>
        <a:p>
          <a:r>
            <a:rPr lang="pt-BR" sz="1400" dirty="0" smtClean="0">
              <a:solidFill>
                <a:schemeClr val="accent4">
                  <a:lumMod val="50000"/>
                </a:schemeClr>
              </a:solidFill>
            </a:rPr>
            <a:t>LXIV - o preso tem direito à identificação dos responsáveis por sua prisão ou por seu interrogatório policial</a:t>
          </a:r>
          <a:endParaRPr lang="pt-BR" sz="1400" dirty="0">
            <a:solidFill>
              <a:schemeClr val="accent4">
                <a:lumMod val="50000"/>
              </a:schemeClr>
            </a:solidFill>
          </a:endParaRPr>
        </a:p>
      </dgm:t>
    </dgm:pt>
    <dgm:pt modelId="{3136BF6D-6C1A-41FF-BE4A-DD14FBE76DF1}" type="parTrans" cxnId="{A69F3D1F-9051-4FE5-8393-CE0B23624A17}">
      <dgm:prSet/>
      <dgm:spPr/>
      <dgm:t>
        <a:bodyPr/>
        <a:lstStyle/>
        <a:p>
          <a:endParaRPr lang="pt-BR"/>
        </a:p>
      </dgm:t>
    </dgm:pt>
    <dgm:pt modelId="{6EA21AEA-FBC4-47F3-928B-9061136F2A94}" type="sibTrans" cxnId="{A69F3D1F-9051-4FE5-8393-CE0B23624A17}">
      <dgm:prSet/>
      <dgm:spPr/>
      <dgm:t>
        <a:bodyPr/>
        <a:lstStyle/>
        <a:p>
          <a:endParaRPr lang="pt-BR"/>
        </a:p>
      </dgm:t>
    </dgm:pt>
    <dgm:pt modelId="{2483DE95-DED3-466A-B61B-D030F50353E5}">
      <dgm:prSet phldrT="[Texto]" custT="1"/>
      <dgm:spPr/>
      <dgm:t>
        <a:bodyPr/>
        <a:lstStyle/>
        <a:p>
          <a:r>
            <a:rPr lang="pt-BR" sz="2000" dirty="0" smtClean="0">
              <a:solidFill>
                <a:srgbClr val="FFC000"/>
              </a:solidFill>
            </a:rPr>
            <a:t>LXV - a prisão ilegal será imediatamente relaxada pela autoridade judiciária</a:t>
          </a:r>
          <a:endParaRPr lang="pt-BR" sz="2000" dirty="0">
            <a:solidFill>
              <a:srgbClr val="FFC000"/>
            </a:solidFill>
          </a:endParaRPr>
        </a:p>
      </dgm:t>
    </dgm:pt>
    <dgm:pt modelId="{AB0B53EF-CE26-4B16-9228-7DE7401397F8}" type="parTrans" cxnId="{5A635476-508B-4CA3-8394-44569CCE849F}">
      <dgm:prSet/>
      <dgm:spPr/>
      <dgm:t>
        <a:bodyPr/>
        <a:lstStyle/>
        <a:p>
          <a:endParaRPr lang="pt-BR"/>
        </a:p>
      </dgm:t>
    </dgm:pt>
    <dgm:pt modelId="{DC22019D-0B6F-4633-BDAE-73B8BB726F9C}" type="sibTrans" cxnId="{5A635476-508B-4CA3-8394-44569CCE849F}">
      <dgm:prSet/>
      <dgm:spPr/>
      <dgm:t>
        <a:bodyPr/>
        <a:lstStyle/>
        <a:p>
          <a:endParaRPr lang="pt-BR"/>
        </a:p>
      </dgm:t>
    </dgm:pt>
    <dgm:pt modelId="{15876474-F10A-4406-AB40-80A412063A98}" type="pres">
      <dgm:prSet presAssocID="{D98DDBF7-7891-4859-8B8A-4B3BDD06EC14}" presName="diagram" presStyleCnt="0">
        <dgm:presLayoutVars>
          <dgm:dir/>
          <dgm:resizeHandles val="exact"/>
        </dgm:presLayoutVars>
      </dgm:prSet>
      <dgm:spPr/>
      <dgm:t>
        <a:bodyPr/>
        <a:lstStyle/>
        <a:p>
          <a:endParaRPr lang="pt-BR"/>
        </a:p>
      </dgm:t>
    </dgm:pt>
    <dgm:pt modelId="{8E0C38A7-284B-4362-859A-F1C65E97C5EC}" type="pres">
      <dgm:prSet presAssocID="{8A1FBD29-149F-4A63-BCAE-F6F5A0ABC245}" presName="node" presStyleLbl="node1" presStyleIdx="0" presStyleCnt="9">
        <dgm:presLayoutVars>
          <dgm:bulletEnabled val="1"/>
        </dgm:presLayoutVars>
      </dgm:prSet>
      <dgm:spPr/>
      <dgm:t>
        <a:bodyPr/>
        <a:lstStyle/>
        <a:p>
          <a:endParaRPr lang="pt-BR"/>
        </a:p>
      </dgm:t>
    </dgm:pt>
    <dgm:pt modelId="{F5154688-B87A-43D1-90AC-7A529047F5E7}" type="pres">
      <dgm:prSet presAssocID="{43B022A5-C742-470B-BB31-EB13BBD8BF46}" presName="sibTrans" presStyleCnt="0"/>
      <dgm:spPr/>
    </dgm:pt>
    <dgm:pt modelId="{BE5ACD04-F748-4339-A6E0-3190B8947CE9}" type="pres">
      <dgm:prSet presAssocID="{6F648023-F292-4841-9D6B-E5C485721BE4}" presName="node" presStyleLbl="node1" presStyleIdx="1" presStyleCnt="9">
        <dgm:presLayoutVars>
          <dgm:bulletEnabled val="1"/>
        </dgm:presLayoutVars>
      </dgm:prSet>
      <dgm:spPr/>
      <dgm:t>
        <a:bodyPr/>
        <a:lstStyle/>
        <a:p>
          <a:endParaRPr lang="pt-BR"/>
        </a:p>
      </dgm:t>
    </dgm:pt>
    <dgm:pt modelId="{E5E98970-33E8-4F5D-8A8E-1BC87DED2FDB}" type="pres">
      <dgm:prSet presAssocID="{2777A938-68C2-40A0-B868-00210E409582}" presName="sibTrans" presStyleCnt="0"/>
      <dgm:spPr/>
    </dgm:pt>
    <dgm:pt modelId="{183CBF7D-B5D0-4121-A366-8153D9ED0A50}" type="pres">
      <dgm:prSet presAssocID="{6F432830-9996-4BD1-8460-72AC4D432162}" presName="node" presStyleLbl="node1" presStyleIdx="2" presStyleCnt="9">
        <dgm:presLayoutVars>
          <dgm:bulletEnabled val="1"/>
        </dgm:presLayoutVars>
      </dgm:prSet>
      <dgm:spPr/>
      <dgm:t>
        <a:bodyPr/>
        <a:lstStyle/>
        <a:p>
          <a:endParaRPr lang="pt-BR"/>
        </a:p>
      </dgm:t>
    </dgm:pt>
    <dgm:pt modelId="{BFDA2B05-8CAF-40EE-AF64-84730C5385E6}" type="pres">
      <dgm:prSet presAssocID="{041E6878-6EC3-4111-9600-87CF88194EEA}" presName="sibTrans" presStyleCnt="0"/>
      <dgm:spPr/>
    </dgm:pt>
    <dgm:pt modelId="{57557BD7-39A8-4F11-AFC0-93F7BF634DD2}" type="pres">
      <dgm:prSet presAssocID="{DBBDCF13-7208-407C-92E4-03B7DFA7B215}" presName="node" presStyleLbl="node1" presStyleIdx="3" presStyleCnt="9" custScaleY="122233">
        <dgm:presLayoutVars>
          <dgm:bulletEnabled val="1"/>
        </dgm:presLayoutVars>
      </dgm:prSet>
      <dgm:spPr/>
      <dgm:t>
        <a:bodyPr/>
        <a:lstStyle/>
        <a:p>
          <a:endParaRPr lang="pt-BR"/>
        </a:p>
      </dgm:t>
    </dgm:pt>
    <dgm:pt modelId="{B6AC7BA3-12CE-44E1-BA92-5C447BBD4207}" type="pres">
      <dgm:prSet presAssocID="{E05FDE5D-C0A2-4490-95D2-96A70ADBD207}" presName="sibTrans" presStyleCnt="0"/>
      <dgm:spPr/>
    </dgm:pt>
    <dgm:pt modelId="{5B363401-5E04-4D99-93AA-F5670EE4D07A}" type="pres">
      <dgm:prSet presAssocID="{1B06B53F-38F1-442C-B2B0-227317188DCD}" presName="node" presStyleLbl="node1" presStyleIdx="4" presStyleCnt="9">
        <dgm:presLayoutVars>
          <dgm:bulletEnabled val="1"/>
        </dgm:presLayoutVars>
      </dgm:prSet>
      <dgm:spPr/>
      <dgm:t>
        <a:bodyPr/>
        <a:lstStyle/>
        <a:p>
          <a:endParaRPr lang="pt-BR"/>
        </a:p>
      </dgm:t>
    </dgm:pt>
    <dgm:pt modelId="{13295D07-03FC-40CC-87E9-863BA20724D8}" type="pres">
      <dgm:prSet presAssocID="{010B96C2-84A2-4DB5-A763-16023B8E87AA}" presName="sibTrans" presStyleCnt="0"/>
      <dgm:spPr/>
    </dgm:pt>
    <dgm:pt modelId="{06EDCEEA-1989-4025-8195-B10CF48DA183}" type="pres">
      <dgm:prSet presAssocID="{293AA21A-5D66-40C5-8C0F-42062F0034B2}" presName="node" presStyleLbl="node1" presStyleIdx="5" presStyleCnt="9">
        <dgm:presLayoutVars>
          <dgm:bulletEnabled val="1"/>
        </dgm:presLayoutVars>
      </dgm:prSet>
      <dgm:spPr/>
      <dgm:t>
        <a:bodyPr/>
        <a:lstStyle/>
        <a:p>
          <a:endParaRPr lang="pt-BR"/>
        </a:p>
      </dgm:t>
    </dgm:pt>
    <dgm:pt modelId="{2C5BD9FB-AC71-4293-90F3-19902C82CAD9}" type="pres">
      <dgm:prSet presAssocID="{27D7D5EE-5290-438B-B44E-C32D36DBC90C}" presName="sibTrans" presStyleCnt="0"/>
      <dgm:spPr/>
    </dgm:pt>
    <dgm:pt modelId="{6D3D67BA-F7ED-40A5-8C85-AD3A5AFDA1CD}" type="pres">
      <dgm:prSet presAssocID="{2CF60D84-49E9-4716-9637-E657ADB1046C}" presName="node" presStyleLbl="node1" presStyleIdx="6" presStyleCnt="9">
        <dgm:presLayoutVars>
          <dgm:bulletEnabled val="1"/>
        </dgm:presLayoutVars>
      </dgm:prSet>
      <dgm:spPr/>
      <dgm:t>
        <a:bodyPr/>
        <a:lstStyle/>
        <a:p>
          <a:endParaRPr lang="pt-BR"/>
        </a:p>
      </dgm:t>
    </dgm:pt>
    <dgm:pt modelId="{9E979C75-6EAF-4EB4-BE4D-F409C098C454}" type="pres">
      <dgm:prSet presAssocID="{7FF89AC5-1722-4762-8DFF-4134370ACFA6}" presName="sibTrans" presStyleCnt="0"/>
      <dgm:spPr/>
    </dgm:pt>
    <dgm:pt modelId="{98C404AA-E503-4E71-ACFC-05459979C2AE}" type="pres">
      <dgm:prSet presAssocID="{7195ABB5-CDDC-4E4E-8045-37ED250D2DC6}" presName="node" presStyleLbl="node1" presStyleIdx="7" presStyleCnt="9">
        <dgm:presLayoutVars>
          <dgm:bulletEnabled val="1"/>
        </dgm:presLayoutVars>
      </dgm:prSet>
      <dgm:spPr/>
      <dgm:t>
        <a:bodyPr/>
        <a:lstStyle/>
        <a:p>
          <a:endParaRPr lang="pt-BR"/>
        </a:p>
      </dgm:t>
    </dgm:pt>
    <dgm:pt modelId="{7B967AF6-0689-4C33-95C9-F2F5404ACCDA}" type="pres">
      <dgm:prSet presAssocID="{6EA21AEA-FBC4-47F3-928B-9061136F2A94}" presName="sibTrans" presStyleCnt="0"/>
      <dgm:spPr/>
    </dgm:pt>
    <dgm:pt modelId="{C6AC297E-E81E-4F29-8912-5E085FD34BFE}" type="pres">
      <dgm:prSet presAssocID="{2483DE95-DED3-466A-B61B-D030F50353E5}" presName="node" presStyleLbl="node1" presStyleIdx="8" presStyleCnt="9">
        <dgm:presLayoutVars>
          <dgm:bulletEnabled val="1"/>
        </dgm:presLayoutVars>
      </dgm:prSet>
      <dgm:spPr/>
      <dgm:t>
        <a:bodyPr/>
        <a:lstStyle/>
        <a:p>
          <a:endParaRPr lang="pt-BR"/>
        </a:p>
      </dgm:t>
    </dgm:pt>
  </dgm:ptLst>
  <dgm:cxnLst>
    <dgm:cxn modelId="{3FF5F5D4-1379-409D-80DC-B289D3D37831}" type="presOf" srcId="{2CF60D84-49E9-4716-9637-E657ADB1046C}" destId="{6D3D67BA-F7ED-40A5-8C85-AD3A5AFDA1CD}" srcOrd="0" destOrd="0" presId="urn:microsoft.com/office/officeart/2005/8/layout/default#8"/>
    <dgm:cxn modelId="{5A307CE8-020C-4833-900E-CB0DB8EA60FE}" type="presOf" srcId="{293AA21A-5D66-40C5-8C0F-42062F0034B2}" destId="{06EDCEEA-1989-4025-8195-B10CF48DA183}" srcOrd="0" destOrd="0" presId="urn:microsoft.com/office/officeart/2005/8/layout/default#8"/>
    <dgm:cxn modelId="{B27034C7-7465-4FEA-8F8E-74789191ECDC}" type="presOf" srcId="{D98DDBF7-7891-4859-8B8A-4B3BDD06EC14}" destId="{15876474-F10A-4406-AB40-80A412063A98}" srcOrd="0" destOrd="0" presId="urn:microsoft.com/office/officeart/2005/8/layout/default#8"/>
    <dgm:cxn modelId="{A69F3D1F-9051-4FE5-8393-CE0B23624A17}" srcId="{D98DDBF7-7891-4859-8B8A-4B3BDD06EC14}" destId="{7195ABB5-CDDC-4E4E-8045-37ED250D2DC6}" srcOrd="7" destOrd="0" parTransId="{3136BF6D-6C1A-41FF-BE4A-DD14FBE76DF1}" sibTransId="{6EA21AEA-FBC4-47F3-928B-9061136F2A94}"/>
    <dgm:cxn modelId="{723C0D85-817F-4099-9B68-B4F243D8C7DD}" type="presOf" srcId="{8A1FBD29-149F-4A63-BCAE-F6F5A0ABC245}" destId="{8E0C38A7-284B-4362-859A-F1C65E97C5EC}" srcOrd="0" destOrd="0" presId="urn:microsoft.com/office/officeart/2005/8/layout/default#8"/>
    <dgm:cxn modelId="{6F97EE42-EA99-4A01-A503-59AFA4940AE9}" type="presOf" srcId="{2483DE95-DED3-466A-B61B-D030F50353E5}" destId="{C6AC297E-E81E-4F29-8912-5E085FD34BFE}" srcOrd="0" destOrd="0" presId="urn:microsoft.com/office/officeart/2005/8/layout/default#8"/>
    <dgm:cxn modelId="{E714B185-793E-4517-B2E5-6C7323DA2AF6}" type="presOf" srcId="{6F648023-F292-4841-9D6B-E5C485721BE4}" destId="{BE5ACD04-F748-4339-A6E0-3190B8947CE9}" srcOrd="0" destOrd="0" presId="urn:microsoft.com/office/officeart/2005/8/layout/default#8"/>
    <dgm:cxn modelId="{74F6FE84-497E-419B-AD33-CF836627DAB3}" srcId="{D98DDBF7-7891-4859-8B8A-4B3BDD06EC14}" destId="{1B06B53F-38F1-442C-B2B0-227317188DCD}" srcOrd="4" destOrd="0" parTransId="{1DD70025-AE41-42CB-B8C7-C18C35A43BDC}" sibTransId="{010B96C2-84A2-4DB5-A763-16023B8E87AA}"/>
    <dgm:cxn modelId="{A43E4C6F-BF46-43AC-8D78-A5421AA0884E}" srcId="{D98DDBF7-7891-4859-8B8A-4B3BDD06EC14}" destId="{2CF60D84-49E9-4716-9637-E657ADB1046C}" srcOrd="6" destOrd="0" parTransId="{68D8ACB0-DB1F-41AD-BE12-20E8E120EDFA}" sibTransId="{7FF89AC5-1722-4762-8DFF-4134370ACFA6}"/>
    <dgm:cxn modelId="{61A6A7CF-4559-4205-B1B1-3AC816E0E206}" srcId="{D98DDBF7-7891-4859-8B8A-4B3BDD06EC14}" destId="{6F648023-F292-4841-9D6B-E5C485721BE4}" srcOrd="1" destOrd="0" parTransId="{A0D5FA11-BB1A-40C4-BEFE-6460482FE9CA}" sibTransId="{2777A938-68C2-40A0-B868-00210E409582}"/>
    <dgm:cxn modelId="{B1543C7C-409E-478C-84DB-3DEB7970CF45}" srcId="{D98DDBF7-7891-4859-8B8A-4B3BDD06EC14}" destId="{DBBDCF13-7208-407C-92E4-03B7DFA7B215}" srcOrd="3" destOrd="0" parTransId="{0CC1D8E7-9E7A-4610-B233-4C6C8150903E}" sibTransId="{E05FDE5D-C0A2-4490-95D2-96A70ADBD207}"/>
    <dgm:cxn modelId="{71E72BEA-43F1-4B00-A079-4B88CDC7F6CF}" type="presOf" srcId="{1B06B53F-38F1-442C-B2B0-227317188DCD}" destId="{5B363401-5E04-4D99-93AA-F5670EE4D07A}" srcOrd="0" destOrd="0" presId="urn:microsoft.com/office/officeart/2005/8/layout/default#8"/>
    <dgm:cxn modelId="{C287CCA7-09A1-4B26-A6BE-0EB80530AE6B}" type="presOf" srcId="{6F432830-9996-4BD1-8460-72AC4D432162}" destId="{183CBF7D-B5D0-4121-A366-8153D9ED0A50}" srcOrd="0" destOrd="0" presId="urn:microsoft.com/office/officeart/2005/8/layout/default#8"/>
    <dgm:cxn modelId="{3AAF7E6B-0AC8-4558-984D-DD4308D0B765}" srcId="{D98DDBF7-7891-4859-8B8A-4B3BDD06EC14}" destId="{6F432830-9996-4BD1-8460-72AC4D432162}" srcOrd="2" destOrd="0" parTransId="{DCD45BCD-6FAC-4EC4-8273-BDA1541536B0}" sibTransId="{041E6878-6EC3-4111-9600-87CF88194EEA}"/>
    <dgm:cxn modelId="{CC7B6119-A7DF-446B-A9D3-C282E0E8FDFB}" type="presOf" srcId="{DBBDCF13-7208-407C-92E4-03B7DFA7B215}" destId="{57557BD7-39A8-4F11-AFC0-93F7BF634DD2}" srcOrd="0" destOrd="0" presId="urn:microsoft.com/office/officeart/2005/8/layout/default#8"/>
    <dgm:cxn modelId="{21F6C1F6-F2BC-446F-8CFE-3E83D021CE37}" type="presOf" srcId="{7195ABB5-CDDC-4E4E-8045-37ED250D2DC6}" destId="{98C404AA-E503-4E71-ACFC-05459979C2AE}" srcOrd="0" destOrd="0" presId="urn:microsoft.com/office/officeart/2005/8/layout/default#8"/>
    <dgm:cxn modelId="{68D31DBF-1FFD-422C-90BD-C9662E56C6D6}" srcId="{D98DDBF7-7891-4859-8B8A-4B3BDD06EC14}" destId="{293AA21A-5D66-40C5-8C0F-42062F0034B2}" srcOrd="5" destOrd="0" parTransId="{0A2D5EBB-3E3D-4BBC-84FE-8F7D2A388542}" sibTransId="{27D7D5EE-5290-438B-B44E-C32D36DBC90C}"/>
    <dgm:cxn modelId="{5A635476-508B-4CA3-8394-44569CCE849F}" srcId="{D98DDBF7-7891-4859-8B8A-4B3BDD06EC14}" destId="{2483DE95-DED3-466A-B61B-D030F50353E5}" srcOrd="8" destOrd="0" parTransId="{AB0B53EF-CE26-4B16-9228-7DE7401397F8}" sibTransId="{DC22019D-0B6F-4633-BDAE-73B8BB726F9C}"/>
    <dgm:cxn modelId="{9F13752B-30C7-4D5F-951F-68A3DC5D6F91}" srcId="{D98DDBF7-7891-4859-8B8A-4B3BDD06EC14}" destId="{8A1FBD29-149F-4A63-BCAE-F6F5A0ABC245}" srcOrd="0" destOrd="0" parTransId="{81905204-50E4-4246-B40C-9717BD5A69D3}" sibTransId="{43B022A5-C742-470B-BB31-EB13BBD8BF46}"/>
    <dgm:cxn modelId="{A534C247-7461-439B-A6A6-5FC2065EBFB2}" type="presParOf" srcId="{15876474-F10A-4406-AB40-80A412063A98}" destId="{8E0C38A7-284B-4362-859A-F1C65E97C5EC}" srcOrd="0" destOrd="0" presId="urn:microsoft.com/office/officeart/2005/8/layout/default#8"/>
    <dgm:cxn modelId="{02AE7B47-DA5F-4A61-8F43-0B0E9C5F6D5B}" type="presParOf" srcId="{15876474-F10A-4406-AB40-80A412063A98}" destId="{F5154688-B87A-43D1-90AC-7A529047F5E7}" srcOrd="1" destOrd="0" presId="urn:microsoft.com/office/officeart/2005/8/layout/default#8"/>
    <dgm:cxn modelId="{761AE4D6-9CE4-4D4F-8201-E32C6E552434}" type="presParOf" srcId="{15876474-F10A-4406-AB40-80A412063A98}" destId="{BE5ACD04-F748-4339-A6E0-3190B8947CE9}" srcOrd="2" destOrd="0" presId="urn:microsoft.com/office/officeart/2005/8/layout/default#8"/>
    <dgm:cxn modelId="{8C194CEE-94A8-43F7-A9F8-5B2F7D23B350}" type="presParOf" srcId="{15876474-F10A-4406-AB40-80A412063A98}" destId="{E5E98970-33E8-4F5D-8A8E-1BC87DED2FDB}" srcOrd="3" destOrd="0" presId="urn:microsoft.com/office/officeart/2005/8/layout/default#8"/>
    <dgm:cxn modelId="{A7750F24-EDE3-47F6-A1CE-CC1CF38FC631}" type="presParOf" srcId="{15876474-F10A-4406-AB40-80A412063A98}" destId="{183CBF7D-B5D0-4121-A366-8153D9ED0A50}" srcOrd="4" destOrd="0" presId="urn:microsoft.com/office/officeart/2005/8/layout/default#8"/>
    <dgm:cxn modelId="{F4E5EFA2-DD70-443A-BE37-7AD00FE2AA80}" type="presParOf" srcId="{15876474-F10A-4406-AB40-80A412063A98}" destId="{BFDA2B05-8CAF-40EE-AF64-84730C5385E6}" srcOrd="5" destOrd="0" presId="urn:microsoft.com/office/officeart/2005/8/layout/default#8"/>
    <dgm:cxn modelId="{19A40E33-388F-4C14-A90C-DDB17D1E0371}" type="presParOf" srcId="{15876474-F10A-4406-AB40-80A412063A98}" destId="{57557BD7-39A8-4F11-AFC0-93F7BF634DD2}" srcOrd="6" destOrd="0" presId="urn:microsoft.com/office/officeart/2005/8/layout/default#8"/>
    <dgm:cxn modelId="{29A66DE7-F9EA-4A87-96EF-D2530D8E4564}" type="presParOf" srcId="{15876474-F10A-4406-AB40-80A412063A98}" destId="{B6AC7BA3-12CE-44E1-BA92-5C447BBD4207}" srcOrd="7" destOrd="0" presId="urn:microsoft.com/office/officeart/2005/8/layout/default#8"/>
    <dgm:cxn modelId="{F353AC8A-E8A9-4F00-AA92-885F6EFEC678}" type="presParOf" srcId="{15876474-F10A-4406-AB40-80A412063A98}" destId="{5B363401-5E04-4D99-93AA-F5670EE4D07A}" srcOrd="8" destOrd="0" presId="urn:microsoft.com/office/officeart/2005/8/layout/default#8"/>
    <dgm:cxn modelId="{C83167DA-F437-40B2-B004-DC6CC52AB3D7}" type="presParOf" srcId="{15876474-F10A-4406-AB40-80A412063A98}" destId="{13295D07-03FC-40CC-87E9-863BA20724D8}" srcOrd="9" destOrd="0" presId="urn:microsoft.com/office/officeart/2005/8/layout/default#8"/>
    <dgm:cxn modelId="{9654F587-2D5C-4FFB-B43E-6B100AD80B05}" type="presParOf" srcId="{15876474-F10A-4406-AB40-80A412063A98}" destId="{06EDCEEA-1989-4025-8195-B10CF48DA183}" srcOrd="10" destOrd="0" presId="urn:microsoft.com/office/officeart/2005/8/layout/default#8"/>
    <dgm:cxn modelId="{E7B3D2A4-92D5-4042-A923-9A6B05E06863}" type="presParOf" srcId="{15876474-F10A-4406-AB40-80A412063A98}" destId="{2C5BD9FB-AC71-4293-90F3-19902C82CAD9}" srcOrd="11" destOrd="0" presId="urn:microsoft.com/office/officeart/2005/8/layout/default#8"/>
    <dgm:cxn modelId="{CD3CC5AD-12A1-423C-8F41-4BCDDD25380F}" type="presParOf" srcId="{15876474-F10A-4406-AB40-80A412063A98}" destId="{6D3D67BA-F7ED-40A5-8C85-AD3A5AFDA1CD}" srcOrd="12" destOrd="0" presId="urn:microsoft.com/office/officeart/2005/8/layout/default#8"/>
    <dgm:cxn modelId="{BB755CF9-43E4-49C6-9405-78D1A4EA5650}" type="presParOf" srcId="{15876474-F10A-4406-AB40-80A412063A98}" destId="{9E979C75-6EAF-4EB4-BE4D-F409C098C454}" srcOrd="13" destOrd="0" presId="urn:microsoft.com/office/officeart/2005/8/layout/default#8"/>
    <dgm:cxn modelId="{7A389E87-B057-4B2A-BF97-A98844F81A01}" type="presParOf" srcId="{15876474-F10A-4406-AB40-80A412063A98}" destId="{98C404AA-E503-4E71-ACFC-05459979C2AE}" srcOrd="14" destOrd="0" presId="urn:microsoft.com/office/officeart/2005/8/layout/default#8"/>
    <dgm:cxn modelId="{7DCC214A-A3F7-4537-97B8-28775DC6E644}" type="presParOf" srcId="{15876474-F10A-4406-AB40-80A412063A98}" destId="{7B967AF6-0689-4C33-95C9-F2F5404ACCDA}" srcOrd="15" destOrd="0" presId="urn:microsoft.com/office/officeart/2005/8/layout/default#8"/>
    <dgm:cxn modelId="{49A59B8B-E082-4192-9FB9-B2641FFCA500}" type="presParOf" srcId="{15876474-F10A-4406-AB40-80A412063A98}" destId="{C6AC297E-E81E-4F29-8912-5E085FD34BFE}" srcOrd="16" destOrd="0" presId="urn:microsoft.com/office/officeart/2005/8/layout/default#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8DDBF7-7891-4859-8B8A-4B3BDD06EC14}" type="doc">
      <dgm:prSet loTypeId="urn:microsoft.com/office/officeart/2005/8/layout/default#9" loCatId="list" qsTypeId="urn:microsoft.com/office/officeart/2005/8/quickstyle/3d3" qsCatId="3D" csTypeId="urn:microsoft.com/office/officeart/2005/8/colors/accent2_1" csCatId="accent2" phldr="1"/>
      <dgm:spPr/>
      <dgm:t>
        <a:bodyPr/>
        <a:lstStyle/>
        <a:p>
          <a:endParaRPr lang="pt-BR"/>
        </a:p>
      </dgm:t>
    </dgm:pt>
    <dgm:pt modelId="{8A1FBD29-149F-4A63-BCAE-F6F5A0ABC245}">
      <dgm:prSet phldrT="[Texto]" custT="1"/>
      <dgm:spPr/>
      <dgm:t>
        <a:bodyPr/>
        <a:lstStyle/>
        <a:p>
          <a:r>
            <a:rPr lang="pt-BR" sz="1800" dirty="0" smtClean="0">
              <a:solidFill>
                <a:schemeClr val="tx1"/>
              </a:solidFill>
            </a:rPr>
            <a:t>LXVI - ninguém será levado à prisão ou nela mantido, quando a lei admitir a liberdade provisória, com ou sem fiança</a:t>
          </a:r>
          <a:endParaRPr lang="pt-BR" sz="1800" dirty="0">
            <a:solidFill>
              <a:schemeClr val="tx1"/>
            </a:solidFill>
          </a:endParaRPr>
        </a:p>
      </dgm:t>
    </dgm:pt>
    <dgm:pt modelId="{81905204-50E4-4246-B40C-9717BD5A69D3}" type="parTrans" cxnId="{9F13752B-30C7-4D5F-951F-68A3DC5D6F91}">
      <dgm:prSet/>
      <dgm:spPr/>
      <dgm:t>
        <a:bodyPr/>
        <a:lstStyle/>
        <a:p>
          <a:endParaRPr lang="pt-BR"/>
        </a:p>
      </dgm:t>
    </dgm:pt>
    <dgm:pt modelId="{43B022A5-C742-470B-BB31-EB13BBD8BF46}" type="sibTrans" cxnId="{9F13752B-30C7-4D5F-951F-68A3DC5D6F91}">
      <dgm:prSet/>
      <dgm:spPr/>
      <dgm:t>
        <a:bodyPr/>
        <a:lstStyle/>
        <a:p>
          <a:endParaRPr lang="pt-BR"/>
        </a:p>
      </dgm:t>
    </dgm:pt>
    <dgm:pt modelId="{6F648023-F292-4841-9D6B-E5C485721BE4}">
      <dgm:prSet phldrT="[Texto]" custT="1"/>
      <dgm:spPr/>
      <dgm:t>
        <a:bodyPr/>
        <a:lstStyle/>
        <a:p>
          <a:r>
            <a:rPr lang="pt-BR" sz="1600" dirty="0" smtClean="0">
              <a:solidFill>
                <a:schemeClr val="tx2"/>
              </a:solidFill>
            </a:rPr>
            <a:t>LXVII - não haverá prisão civil por dívida, salvo a do responsável pelo inadimplemento voluntário e inescusável de obrigação alimentícia e a do depositário infiel</a:t>
          </a:r>
          <a:endParaRPr lang="pt-BR" sz="1600" dirty="0">
            <a:solidFill>
              <a:schemeClr val="tx2"/>
            </a:solidFill>
          </a:endParaRPr>
        </a:p>
      </dgm:t>
    </dgm:pt>
    <dgm:pt modelId="{A0D5FA11-BB1A-40C4-BEFE-6460482FE9CA}" type="parTrans" cxnId="{61A6A7CF-4559-4205-B1B1-3AC816E0E206}">
      <dgm:prSet/>
      <dgm:spPr/>
      <dgm:t>
        <a:bodyPr/>
        <a:lstStyle/>
        <a:p>
          <a:endParaRPr lang="pt-BR"/>
        </a:p>
      </dgm:t>
    </dgm:pt>
    <dgm:pt modelId="{2777A938-68C2-40A0-B868-00210E409582}" type="sibTrans" cxnId="{61A6A7CF-4559-4205-B1B1-3AC816E0E206}">
      <dgm:prSet/>
      <dgm:spPr/>
      <dgm:t>
        <a:bodyPr/>
        <a:lstStyle/>
        <a:p>
          <a:endParaRPr lang="pt-BR"/>
        </a:p>
      </dgm:t>
    </dgm:pt>
    <dgm:pt modelId="{6F432830-9996-4BD1-8460-72AC4D432162}">
      <dgm:prSet phldrT="[Texto]" custT="1"/>
      <dgm:spPr/>
      <dgm:t>
        <a:bodyPr/>
        <a:lstStyle/>
        <a:p>
          <a:r>
            <a:rPr lang="pt-BR" sz="1600" dirty="0" smtClean="0">
              <a:solidFill>
                <a:schemeClr val="accent1"/>
              </a:solidFill>
            </a:rPr>
            <a:t>LXVIII - conceder-se-á "habeas-corpus" sempre que alguém sofrer ou se achar ameaçado de sofrer violência ou coação em sua liberdade de locomoção, por ilegalidade ou abuso de poder</a:t>
          </a:r>
          <a:endParaRPr lang="pt-BR" sz="1600" dirty="0">
            <a:solidFill>
              <a:schemeClr val="accent1"/>
            </a:solidFill>
          </a:endParaRPr>
        </a:p>
      </dgm:t>
    </dgm:pt>
    <dgm:pt modelId="{DCD45BCD-6FAC-4EC4-8273-BDA1541536B0}" type="parTrans" cxnId="{3AAF7E6B-0AC8-4558-984D-DD4308D0B765}">
      <dgm:prSet/>
      <dgm:spPr/>
      <dgm:t>
        <a:bodyPr/>
        <a:lstStyle/>
        <a:p>
          <a:endParaRPr lang="pt-BR"/>
        </a:p>
      </dgm:t>
    </dgm:pt>
    <dgm:pt modelId="{041E6878-6EC3-4111-9600-87CF88194EEA}" type="sibTrans" cxnId="{3AAF7E6B-0AC8-4558-984D-DD4308D0B765}">
      <dgm:prSet/>
      <dgm:spPr/>
      <dgm:t>
        <a:bodyPr/>
        <a:lstStyle/>
        <a:p>
          <a:endParaRPr lang="pt-BR"/>
        </a:p>
      </dgm:t>
    </dgm:pt>
    <dgm:pt modelId="{DBBDCF13-7208-407C-92E4-03B7DFA7B215}">
      <dgm:prSet phldrT="[Texto]" custT="1"/>
      <dgm:spPr/>
      <dgm:t>
        <a:bodyPr/>
        <a:lstStyle/>
        <a:p>
          <a:r>
            <a:rPr lang="pt-BR" sz="1400" dirty="0" smtClean="0">
              <a:solidFill>
                <a:schemeClr val="accent2"/>
              </a:solidFill>
            </a:rPr>
            <a:t>LXIX - conceder-se-á mandado de segurança para proteger direito líquido e certo, não amparado por "habeas-corpus" ou "habeas-data", quando o responsável pela ilegalidade ou abuso de poder for autoridade pública ou agente de pessoa jurídica no exercício de atribuições do Poder Público;</a:t>
          </a:r>
        </a:p>
      </dgm:t>
    </dgm:pt>
    <dgm:pt modelId="{0CC1D8E7-9E7A-4610-B233-4C6C8150903E}" type="parTrans" cxnId="{B1543C7C-409E-478C-84DB-3DEB7970CF45}">
      <dgm:prSet/>
      <dgm:spPr/>
      <dgm:t>
        <a:bodyPr/>
        <a:lstStyle/>
        <a:p>
          <a:endParaRPr lang="pt-BR"/>
        </a:p>
      </dgm:t>
    </dgm:pt>
    <dgm:pt modelId="{E05FDE5D-C0A2-4490-95D2-96A70ADBD207}" type="sibTrans" cxnId="{B1543C7C-409E-478C-84DB-3DEB7970CF45}">
      <dgm:prSet/>
      <dgm:spPr/>
      <dgm:t>
        <a:bodyPr/>
        <a:lstStyle/>
        <a:p>
          <a:endParaRPr lang="pt-BR"/>
        </a:p>
      </dgm:t>
    </dgm:pt>
    <dgm:pt modelId="{1B06B53F-38F1-442C-B2B0-227317188DCD}">
      <dgm:prSet phldrT="[Texto]" custT="1"/>
      <dgm:spPr/>
      <dgm:t>
        <a:bodyPr/>
        <a:lstStyle/>
        <a:p>
          <a:r>
            <a:rPr lang="pt-BR" sz="1350" dirty="0" smtClean="0">
              <a:solidFill>
                <a:schemeClr val="accent3"/>
              </a:solidFill>
            </a:rPr>
            <a:t>LXX - o mandado de segurança coletivo pode ser impetrado por: partido político com representação no Congresso Nacional; organização sindical, entidade de classe ou associação legalmente constituída e em funcionamento há pelo menos um ano, em defesa dos interesses de seus membros ou associados;</a:t>
          </a:r>
          <a:endParaRPr lang="pt-BR" sz="1350" dirty="0">
            <a:solidFill>
              <a:schemeClr val="accent3"/>
            </a:solidFill>
          </a:endParaRPr>
        </a:p>
      </dgm:t>
    </dgm:pt>
    <dgm:pt modelId="{1DD70025-AE41-42CB-B8C7-C18C35A43BDC}" type="parTrans" cxnId="{74F6FE84-497E-419B-AD33-CF836627DAB3}">
      <dgm:prSet/>
      <dgm:spPr/>
      <dgm:t>
        <a:bodyPr/>
        <a:lstStyle/>
        <a:p>
          <a:endParaRPr lang="pt-BR"/>
        </a:p>
      </dgm:t>
    </dgm:pt>
    <dgm:pt modelId="{010B96C2-84A2-4DB5-A763-16023B8E87AA}" type="sibTrans" cxnId="{74F6FE84-497E-419B-AD33-CF836627DAB3}">
      <dgm:prSet/>
      <dgm:spPr/>
      <dgm:t>
        <a:bodyPr/>
        <a:lstStyle/>
        <a:p>
          <a:endParaRPr lang="pt-BR"/>
        </a:p>
      </dgm:t>
    </dgm:pt>
    <dgm:pt modelId="{293AA21A-5D66-40C5-8C0F-42062F0034B2}">
      <dgm:prSet phldrT="[Texto]" custT="1"/>
      <dgm:spPr/>
      <dgm:t>
        <a:bodyPr/>
        <a:lstStyle/>
        <a:p>
          <a:r>
            <a:rPr lang="pt-BR" sz="1400" dirty="0" smtClean="0">
              <a:solidFill>
                <a:schemeClr val="accent5"/>
              </a:solidFill>
            </a:rPr>
            <a:t>LXXI - conceder-se-á mandado de injunção sempre que a falta de norma regulamentadora torne inviável o exercício dos direitos e liberdades constitucionais e das prerrogativas inerentes à nacionalidade, à soberania e à cidadania</a:t>
          </a:r>
          <a:endParaRPr lang="pt-BR" sz="1400" dirty="0">
            <a:solidFill>
              <a:schemeClr val="accent5"/>
            </a:solidFill>
          </a:endParaRPr>
        </a:p>
      </dgm:t>
    </dgm:pt>
    <dgm:pt modelId="{0A2D5EBB-3E3D-4BBC-84FE-8F7D2A388542}" type="parTrans" cxnId="{68D31DBF-1FFD-422C-90BD-C9662E56C6D6}">
      <dgm:prSet/>
      <dgm:spPr/>
      <dgm:t>
        <a:bodyPr/>
        <a:lstStyle/>
        <a:p>
          <a:endParaRPr lang="pt-BR"/>
        </a:p>
      </dgm:t>
    </dgm:pt>
    <dgm:pt modelId="{27D7D5EE-5290-438B-B44E-C32D36DBC90C}" type="sibTrans" cxnId="{68D31DBF-1FFD-422C-90BD-C9662E56C6D6}">
      <dgm:prSet/>
      <dgm:spPr/>
      <dgm:t>
        <a:bodyPr/>
        <a:lstStyle/>
        <a:p>
          <a:endParaRPr lang="pt-BR"/>
        </a:p>
      </dgm:t>
    </dgm:pt>
    <dgm:pt modelId="{2CF60D84-49E9-4716-9637-E657ADB1046C}">
      <dgm:prSet phldrT="[Texto]" custT="1"/>
      <dgm:spPr/>
      <dgm:t>
        <a:bodyPr/>
        <a:lstStyle/>
        <a:p>
          <a:r>
            <a:rPr lang="pt-BR" sz="1200" dirty="0" smtClean="0">
              <a:solidFill>
                <a:schemeClr val="accent6"/>
              </a:solidFill>
            </a:rPr>
            <a:t>LXXII - conceder-se-á "habeas-data": para assegurar o conhecimento de informações relativas à pessoa do impetrante, constantes de registros ou bancos de dados de entidades governamentais ou de caráter público; para a retificação de dados, quando não se prefira fazê-lo por processo sigiloso, judicial ou administrativo</a:t>
          </a:r>
          <a:endParaRPr lang="pt-BR" sz="1200" dirty="0">
            <a:solidFill>
              <a:schemeClr val="accent6"/>
            </a:solidFill>
          </a:endParaRPr>
        </a:p>
      </dgm:t>
    </dgm:pt>
    <dgm:pt modelId="{68D8ACB0-DB1F-41AD-BE12-20E8E120EDFA}" type="parTrans" cxnId="{A43E4C6F-BF46-43AC-8D78-A5421AA0884E}">
      <dgm:prSet/>
      <dgm:spPr/>
      <dgm:t>
        <a:bodyPr/>
        <a:lstStyle/>
        <a:p>
          <a:endParaRPr lang="pt-BR"/>
        </a:p>
      </dgm:t>
    </dgm:pt>
    <dgm:pt modelId="{7FF89AC5-1722-4762-8DFF-4134370ACFA6}" type="sibTrans" cxnId="{A43E4C6F-BF46-43AC-8D78-A5421AA0884E}">
      <dgm:prSet/>
      <dgm:spPr/>
      <dgm:t>
        <a:bodyPr/>
        <a:lstStyle/>
        <a:p>
          <a:endParaRPr lang="pt-BR"/>
        </a:p>
      </dgm:t>
    </dgm:pt>
    <dgm:pt modelId="{7195ABB5-CDDC-4E4E-8045-37ED250D2DC6}">
      <dgm:prSet phldrT="[Texto]" custT="1"/>
      <dgm:spPr/>
      <dgm:t>
        <a:bodyPr/>
        <a:lstStyle/>
        <a:p>
          <a:r>
            <a:rPr lang="pt-BR" sz="1200" dirty="0" smtClean="0">
              <a:solidFill>
                <a:schemeClr val="accent4">
                  <a:lumMod val="50000"/>
                </a:schemeClr>
              </a:solidFill>
            </a:rPr>
            <a:t>LXXIII - qualquer cidadão é parte legítima para propor ação popular que vise a anular ato lesivo ao patrimônio público ou de entidade de que o Estado participe, à moralidade administrativa, ao meio ambiente e ao patrimônio histórico e cultural, ficando o autor, salvo comprovada má-fé, isento de custas judiciais e do ônus da sucumbência</a:t>
          </a:r>
          <a:endParaRPr lang="pt-BR" sz="1200" dirty="0">
            <a:solidFill>
              <a:schemeClr val="accent4">
                <a:lumMod val="50000"/>
              </a:schemeClr>
            </a:solidFill>
          </a:endParaRPr>
        </a:p>
      </dgm:t>
    </dgm:pt>
    <dgm:pt modelId="{3136BF6D-6C1A-41FF-BE4A-DD14FBE76DF1}" type="parTrans" cxnId="{A69F3D1F-9051-4FE5-8393-CE0B23624A17}">
      <dgm:prSet/>
      <dgm:spPr/>
      <dgm:t>
        <a:bodyPr/>
        <a:lstStyle/>
        <a:p>
          <a:endParaRPr lang="pt-BR"/>
        </a:p>
      </dgm:t>
    </dgm:pt>
    <dgm:pt modelId="{6EA21AEA-FBC4-47F3-928B-9061136F2A94}" type="sibTrans" cxnId="{A69F3D1F-9051-4FE5-8393-CE0B23624A17}">
      <dgm:prSet/>
      <dgm:spPr/>
      <dgm:t>
        <a:bodyPr/>
        <a:lstStyle/>
        <a:p>
          <a:endParaRPr lang="pt-BR"/>
        </a:p>
      </dgm:t>
    </dgm:pt>
    <dgm:pt modelId="{2483DE95-DED3-466A-B61B-D030F50353E5}">
      <dgm:prSet phldrT="[Texto]" custT="1"/>
      <dgm:spPr/>
      <dgm:t>
        <a:bodyPr/>
        <a:lstStyle/>
        <a:p>
          <a:r>
            <a:rPr lang="pt-BR" sz="2000" dirty="0" smtClean="0">
              <a:solidFill>
                <a:srgbClr val="FFC000"/>
              </a:solidFill>
            </a:rPr>
            <a:t>LXXIV - o Estado prestará assistência jurídica integral e gratuita aos que comprovarem insuficiência de recursos</a:t>
          </a:r>
          <a:endParaRPr lang="pt-BR" sz="2000" dirty="0">
            <a:solidFill>
              <a:srgbClr val="FFC000"/>
            </a:solidFill>
          </a:endParaRPr>
        </a:p>
      </dgm:t>
    </dgm:pt>
    <dgm:pt modelId="{AB0B53EF-CE26-4B16-9228-7DE7401397F8}" type="parTrans" cxnId="{5A635476-508B-4CA3-8394-44569CCE849F}">
      <dgm:prSet/>
      <dgm:spPr/>
      <dgm:t>
        <a:bodyPr/>
        <a:lstStyle/>
        <a:p>
          <a:endParaRPr lang="pt-BR"/>
        </a:p>
      </dgm:t>
    </dgm:pt>
    <dgm:pt modelId="{DC22019D-0B6F-4633-BDAE-73B8BB726F9C}" type="sibTrans" cxnId="{5A635476-508B-4CA3-8394-44569CCE849F}">
      <dgm:prSet/>
      <dgm:spPr/>
      <dgm:t>
        <a:bodyPr/>
        <a:lstStyle/>
        <a:p>
          <a:endParaRPr lang="pt-BR"/>
        </a:p>
      </dgm:t>
    </dgm:pt>
    <dgm:pt modelId="{15876474-F10A-4406-AB40-80A412063A98}" type="pres">
      <dgm:prSet presAssocID="{D98DDBF7-7891-4859-8B8A-4B3BDD06EC14}" presName="diagram" presStyleCnt="0">
        <dgm:presLayoutVars>
          <dgm:dir/>
          <dgm:resizeHandles val="exact"/>
        </dgm:presLayoutVars>
      </dgm:prSet>
      <dgm:spPr/>
      <dgm:t>
        <a:bodyPr/>
        <a:lstStyle/>
        <a:p>
          <a:endParaRPr lang="pt-BR"/>
        </a:p>
      </dgm:t>
    </dgm:pt>
    <dgm:pt modelId="{8E0C38A7-284B-4362-859A-F1C65E97C5EC}" type="pres">
      <dgm:prSet presAssocID="{8A1FBD29-149F-4A63-BCAE-F6F5A0ABC245}" presName="node" presStyleLbl="node1" presStyleIdx="0" presStyleCnt="9">
        <dgm:presLayoutVars>
          <dgm:bulletEnabled val="1"/>
        </dgm:presLayoutVars>
      </dgm:prSet>
      <dgm:spPr/>
      <dgm:t>
        <a:bodyPr/>
        <a:lstStyle/>
        <a:p>
          <a:endParaRPr lang="pt-BR"/>
        </a:p>
      </dgm:t>
    </dgm:pt>
    <dgm:pt modelId="{F5154688-B87A-43D1-90AC-7A529047F5E7}" type="pres">
      <dgm:prSet presAssocID="{43B022A5-C742-470B-BB31-EB13BBD8BF46}" presName="sibTrans" presStyleCnt="0"/>
      <dgm:spPr/>
    </dgm:pt>
    <dgm:pt modelId="{BE5ACD04-F748-4339-A6E0-3190B8947CE9}" type="pres">
      <dgm:prSet presAssocID="{6F648023-F292-4841-9D6B-E5C485721BE4}" presName="node" presStyleLbl="node1" presStyleIdx="1" presStyleCnt="9">
        <dgm:presLayoutVars>
          <dgm:bulletEnabled val="1"/>
        </dgm:presLayoutVars>
      </dgm:prSet>
      <dgm:spPr/>
      <dgm:t>
        <a:bodyPr/>
        <a:lstStyle/>
        <a:p>
          <a:endParaRPr lang="pt-BR"/>
        </a:p>
      </dgm:t>
    </dgm:pt>
    <dgm:pt modelId="{E5E98970-33E8-4F5D-8A8E-1BC87DED2FDB}" type="pres">
      <dgm:prSet presAssocID="{2777A938-68C2-40A0-B868-00210E409582}" presName="sibTrans" presStyleCnt="0"/>
      <dgm:spPr/>
    </dgm:pt>
    <dgm:pt modelId="{183CBF7D-B5D0-4121-A366-8153D9ED0A50}" type="pres">
      <dgm:prSet presAssocID="{6F432830-9996-4BD1-8460-72AC4D432162}" presName="node" presStyleLbl="node1" presStyleIdx="2" presStyleCnt="9">
        <dgm:presLayoutVars>
          <dgm:bulletEnabled val="1"/>
        </dgm:presLayoutVars>
      </dgm:prSet>
      <dgm:spPr/>
      <dgm:t>
        <a:bodyPr/>
        <a:lstStyle/>
        <a:p>
          <a:endParaRPr lang="pt-BR"/>
        </a:p>
      </dgm:t>
    </dgm:pt>
    <dgm:pt modelId="{BFDA2B05-8CAF-40EE-AF64-84730C5385E6}" type="pres">
      <dgm:prSet presAssocID="{041E6878-6EC3-4111-9600-87CF88194EEA}" presName="sibTrans" presStyleCnt="0"/>
      <dgm:spPr/>
    </dgm:pt>
    <dgm:pt modelId="{57557BD7-39A8-4F11-AFC0-93F7BF634DD2}" type="pres">
      <dgm:prSet presAssocID="{DBBDCF13-7208-407C-92E4-03B7DFA7B215}" presName="node" presStyleLbl="node1" presStyleIdx="3" presStyleCnt="9" custScaleY="122233">
        <dgm:presLayoutVars>
          <dgm:bulletEnabled val="1"/>
        </dgm:presLayoutVars>
      </dgm:prSet>
      <dgm:spPr/>
      <dgm:t>
        <a:bodyPr/>
        <a:lstStyle/>
        <a:p>
          <a:endParaRPr lang="pt-BR"/>
        </a:p>
      </dgm:t>
    </dgm:pt>
    <dgm:pt modelId="{B6AC7BA3-12CE-44E1-BA92-5C447BBD4207}" type="pres">
      <dgm:prSet presAssocID="{E05FDE5D-C0A2-4490-95D2-96A70ADBD207}" presName="sibTrans" presStyleCnt="0"/>
      <dgm:spPr/>
    </dgm:pt>
    <dgm:pt modelId="{5B363401-5E04-4D99-93AA-F5670EE4D07A}" type="pres">
      <dgm:prSet presAssocID="{1B06B53F-38F1-442C-B2B0-227317188DCD}" presName="node" presStyleLbl="node1" presStyleIdx="4" presStyleCnt="9">
        <dgm:presLayoutVars>
          <dgm:bulletEnabled val="1"/>
        </dgm:presLayoutVars>
      </dgm:prSet>
      <dgm:spPr/>
      <dgm:t>
        <a:bodyPr/>
        <a:lstStyle/>
        <a:p>
          <a:endParaRPr lang="pt-BR"/>
        </a:p>
      </dgm:t>
    </dgm:pt>
    <dgm:pt modelId="{13295D07-03FC-40CC-87E9-863BA20724D8}" type="pres">
      <dgm:prSet presAssocID="{010B96C2-84A2-4DB5-A763-16023B8E87AA}" presName="sibTrans" presStyleCnt="0"/>
      <dgm:spPr/>
    </dgm:pt>
    <dgm:pt modelId="{06EDCEEA-1989-4025-8195-B10CF48DA183}" type="pres">
      <dgm:prSet presAssocID="{293AA21A-5D66-40C5-8C0F-42062F0034B2}" presName="node" presStyleLbl="node1" presStyleIdx="5" presStyleCnt="9">
        <dgm:presLayoutVars>
          <dgm:bulletEnabled val="1"/>
        </dgm:presLayoutVars>
      </dgm:prSet>
      <dgm:spPr/>
      <dgm:t>
        <a:bodyPr/>
        <a:lstStyle/>
        <a:p>
          <a:endParaRPr lang="pt-BR"/>
        </a:p>
      </dgm:t>
    </dgm:pt>
    <dgm:pt modelId="{2C5BD9FB-AC71-4293-90F3-19902C82CAD9}" type="pres">
      <dgm:prSet presAssocID="{27D7D5EE-5290-438B-B44E-C32D36DBC90C}" presName="sibTrans" presStyleCnt="0"/>
      <dgm:spPr/>
    </dgm:pt>
    <dgm:pt modelId="{6D3D67BA-F7ED-40A5-8C85-AD3A5AFDA1CD}" type="pres">
      <dgm:prSet presAssocID="{2CF60D84-49E9-4716-9637-E657ADB1046C}" presName="node" presStyleLbl="node1" presStyleIdx="6" presStyleCnt="9">
        <dgm:presLayoutVars>
          <dgm:bulletEnabled val="1"/>
        </dgm:presLayoutVars>
      </dgm:prSet>
      <dgm:spPr/>
      <dgm:t>
        <a:bodyPr/>
        <a:lstStyle/>
        <a:p>
          <a:endParaRPr lang="pt-BR"/>
        </a:p>
      </dgm:t>
    </dgm:pt>
    <dgm:pt modelId="{9E979C75-6EAF-4EB4-BE4D-F409C098C454}" type="pres">
      <dgm:prSet presAssocID="{7FF89AC5-1722-4762-8DFF-4134370ACFA6}" presName="sibTrans" presStyleCnt="0"/>
      <dgm:spPr/>
    </dgm:pt>
    <dgm:pt modelId="{98C404AA-E503-4E71-ACFC-05459979C2AE}" type="pres">
      <dgm:prSet presAssocID="{7195ABB5-CDDC-4E4E-8045-37ED250D2DC6}" presName="node" presStyleLbl="node1" presStyleIdx="7" presStyleCnt="9">
        <dgm:presLayoutVars>
          <dgm:bulletEnabled val="1"/>
        </dgm:presLayoutVars>
      </dgm:prSet>
      <dgm:spPr/>
      <dgm:t>
        <a:bodyPr/>
        <a:lstStyle/>
        <a:p>
          <a:endParaRPr lang="pt-BR"/>
        </a:p>
      </dgm:t>
    </dgm:pt>
    <dgm:pt modelId="{7B967AF6-0689-4C33-95C9-F2F5404ACCDA}" type="pres">
      <dgm:prSet presAssocID="{6EA21AEA-FBC4-47F3-928B-9061136F2A94}" presName="sibTrans" presStyleCnt="0"/>
      <dgm:spPr/>
    </dgm:pt>
    <dgm:pt modelId="{C6AC297E-E81E-4F29-8912-5E085FD34BFE}" type="pres">
      <dgm:prSet presAssocID="{2483DE95-DED3-466A-B61B-D030F50353E5}" presName="node" presStyleLbl="node1" presStyleIdx="8" presStyleCnt="9">
        <dgm:presLayoutVars>
          <dgm:bulletEnabled val="1"/>
        </dgm:presLayoutVars>
      </dgm:prSet>
      <dgm:spPr/>
      <dgm:t>
        <a:bodyPr/>
        <a:lstStyle/>
        <a:p>
          <a:endParaRPr lang="pt-BR"/>
        </a:p>
      </dgm:t>
    </dgm:pt>
  </dgm:ptLst>
  <dgm:cxnLst>
    <dgm:cxn modelId="{8972A372-A7B9-497A-B94E-F1FCA25956B2}" type="presOf" srcId="{DBBDCF13-7208-407C-92E4-03B7DFA7B215}" destId="{57557BD7-39A8-4F11-AFC0-93F7BF634DD2}" srcOrd="0" destOrd="0" presId="urn:microsoft.com/office/officeart/2005/8/layout/default#9"/>
    <dgm:cxn modelId="{A69F3D1F-9051-4FE5-8393-CE0B23624A17}" srcId="{D98DDBF7-7891-4859-8B8A-4B3BDD06EC14}" destId="{7195ABB5-CDDC-4E4E-8045-37ED250D2DC6}" srcOrd="7" destOrd="0" parTransId="{3136BF6D-6C1A-41FF-BE4A-DD14FBE76DF1}" sibTransId="{6EA21AEA-FBC4-47F3-928B-9061136F2A94}"/>
    <dgm:cxn modelId="{02B4782F-9617-4451-9E21-227BAB12DC8A}" type="presOf" srcId="{D98DDBF7-7891-4859-8B8A-4B3BDD06EC14}" destId="{15876474-F10A-4406-AB40-80A412063A98}" srcOrd="0" destOrd="0" presId="urn:microsoft.com/office/officeart/2005/8/layout/default#9"/>
    <dgm:cxn modelId="{3DD7709F-10C6-4C61-9234-CAE36ABCE8CE}" type="presOf" srcId="{293AA21A-5D66-40C5-8C0F-42062F0034B2}" destId="{06EDCEEA-1989-4025-8195-B10CF48DA183}" srcOrd="0" destOrd="0" presId="urn:microsoft.com/office/officeart/2005/8/layout/default#9"/>
    <dgm:cxn modelId="{74F6FE84-497E-419B-AD33-CF836627DAB3}" srcId="{D98DDBF7-7891-4859-8B8A-4B3BDD06EC14}" destId="{1B06B53F-38F1-442C-B2B0-227317188DCD}" srcOrd="4" destOrd="0" parTransId="{1DD70025-AE41-42CB-B8C7-C18C35A43BDC}" sibTransId="{010B96C2-84A2-4DB5-A763-16023B8E87AA}"/>
    <dgm:cxn modelId="{A43E4C6F-BF46-43AC-8D78-A5421AA0884E}" srcId="{D98DDBF7-7891-4859-8B8A-4B3BDD06EC14}" destId="{2CF60D84-49E9-4716-9637-E657ADB1046C}" srcOrd="6" destOrd="0" parTransId="{68D8ACB0-DB1F-41AD-BE12-20E8E120EDFA}" sibTransId="{7FF89AC5-1722-4762-8DFF-4134370ACFA6}"/>
    <dgm:cxn modelId="{A5EB746B-6F9C-4360-963C-9A4F66A49932}" type="presOf" srcId="{8A1FBD29-149F-4A63-BCAE-F6F5A0ABC245}" destId="{8E0C38A7-284B-4362-859A-F1C65E97C5EC}" srcOrd="0" destOrd="0" presId="urn:microsoft.com/office/officeart/2005/8/layout/default#9"/>
    <dgm:cxn modelId="{A5658F25-6DFE-4D2D-97A5-78CE7C2F73E8}" type="presOf" srcId="{2483DE95-DED3-466A-B61B-D030F50353E5}" destId="{C6AC297E-E81E-4F29-8912-5E085FD34BFE}" srcOrd="0" destOrd="0" presId="urn:microsoft.com/office/officeart/2005/8/layout/default#9"/>
    <dgm:cxn modelId="{61A6A7CF-4559-4205-B1B1-3AC816E0E206}" srcId="{D98DDBF7-7891-4859-8B8A-4B3BDD06EC14}" destId="{6F648023-F292-4841-9D6B-E5C485721BE4}" srcOrd="1" destOrd="0" parTransId="{A0D5FA11-BB1A-40C4-BEFE-6460482FE9CA}" sibTransId="{2777A938-68C2-40A0-B868-00210E409582}"/>
    <dgm:cxn modelId="{FC1D2D14-8EFD-48D2-AE6E-B36856568E89}" type="presOf" srcId="{6F432830-9996-4BD1-8460-72AC4D432162}" destId="{183CBF7D-B5D0-4121-A366-8153D9ED0A50}" srcOrd="0" destOrd="0" presId="urn:microsoft.com/office/officeart/2005/8/layout/default#9"/>
    <dgm:cxn modelId="{23141B69-8913-44C5-8149-E8FA780746D6}" type="presOf" srcId="{6F648023-F292-4841-9D6B-E5C485721BE4}" destId="{BE5ACD04-F748-4339-A6E0-3190B8947CE9}" srcOrd="0" destOrd="0" presId="urn:microsoft.com/office/officeart/2005/8/layout/default#9"/>
    <dgm:cxn modelId="{DCA693F7-9914-408A-A23B-F9B63E5EBAE3}" type="presOf" srcId="{1B06B53F-38F1-442C-B2B0-227317188DCD}" destId="{5B363401-5E04-4D99-93AA-F5670EE4D07A}" srcOrd="0" destOrd="0" presId="urn:microsoft.com/office/officeart/2005/8/layout/default#9"/>
    <dgm:cxn modelId="{B1543C7C-409E-478C-84DB-3DEB7970CF45}" srcId="{D98DDBF7-7891-4859-8B8A-4B3BDD06EC14}" destId="{DBBDCF13-7208-407C-92E4-03B7DFA7B215}" srcOrd="3" destOrd="0" parTransId="{0CC1D8E7-9E7A-4610-B233-4C6C8150903E}" sibTransId="{E05FDE5D-C0A2-4490-95D2-96A70ADBD207}"/>
    <dgm:cxn modelId="{8D35CDDB-68A0-45AD-82AF-858E7B97AFB2}" type="presOf" srcId="{7195ABB5-CDDC-4E4E-8045-37ED250D2DC6}" destId="{98C404AA-E503-4E71-ACFC-05459979C2AE}" srcOrd="0" destOrd="0" presId="urn:microsoft.com/office/officeart/2005/8/layout/default#9"/>
    <dgm:cxn modelId="{666AD7F4-D8DF-427E-A3FD-F60D28DECB14}" type="presOf" srcId="{2CF60D84-49E9-4716-9637-E657ADB1046C}" destId="{6D3D67BA-F7ED-40A5-8C85-AD3A5AFDA1CD}" srcOrd="0" destOrd="0" presId="urn:microsoft.com/office/officeart/2005/8/layout/default#9"/>
    <dgm:cxn modelId="{3AAF7E6B-0AC8-4558-984D-DD4308D0B765}" srcId="{D98DDBF7-7891-4859-8B8A-4B3BDD06EC14}" destId="{6F432830-9996-4BD1-8460-72AC4D432162}" srcOrd="2" destOrd="0" parTransId="{DCD45BCD-6FAC-4EC4-8273-BDA1541536B0}" sibTransId="{041E6878-6EC3-4111-9600-87CF88194EEA}"/>
    <dgm:cxn modelId="{5A635476-508B-4CA3-8394-44569CCE849F}" srcId="{D98DDBF7-7891-4859-8B8A-4B3BDD06EC14}" destId="{2483DE95-DED3-466A-B61B-D030F50353E5}" srcOrd="8" destOrd="0" parTransId="{AB0B53EF-CE26-4B16-9228-7DE7401397F8}" sibTransId="{DC22019D-0B6F-4633-BDAE-73B8BB726F9C}"/>
    <dgm:cxn modelId="{68D31DBF-1FFD-422C-90BD-C9662E56C6D6}" srcId="{D98DDBF7-7891-4859-8B8A-4B3BDD06EC14}" destId="{293AA21A-5D66-40C5-8C0F-42062F0034B2}" srcOrd="5" destOrd="0" parTransId="{0A2D5EBB-3E3D-4BBC-84FE-8F7D2A388542}" sibTransId="{27D7D5EE-5290-438B-B44E-C32D36DBC90C}"/>
    <dgm:cxn modelId="{9F13752B-30C7-4D5F-951F-68A3DC5D6F91}" srcId="{D98DDBF7-7891-4859-8B8A-4B3BDD06EC14}" destId="{8A1FBD29-149F-4A63-BCAE-F6F5A0ABC245}" srcOrd="0" destOrd="0" parTransId="{81905204-50E4-4246-B40C-9717BD5A69D3}" sibTransId="{43B022A5-C742-470B-BB31-EB13BBD8BF46}"/>
    <dgm:cxn modelId="{B6F27DD5-1BBD-45E3-B56C-6224F7507655}" type="presParOf" srcId="{15876474-F10A-4406-AB40-80A412063A98}" destId="{8E0C38A7-284B-4362-859A-F1C65E97C5EC}" srcOrd="0" destOrd="0" presId="urn:microsoft.com/office/officeart/2005/8/layout/default#9"/>
    <dgm:cxn modelId="{EC8F0A6D-6CF4-4C8D-9790-A17CC4B3E9BC}" type="presParOf" srcId="{15876474-F10A-4406-AB40-80A412063A98}" destId="{F5154688-B87A-43D1-90AC-7A529047F5E7}" srcOrd="1" destOrd="0" presId="urn:microsoft.com/office/officeart/2005/8/layout/default#9"/>
    <dgm:cxn modelId="{81EDAB09-C75D-451C-9150-8B50A96730BF}" type="presParOf" srcId="{15876474-F10A-4406-AB40-80A412063A98}" destId="{BE5ACD04-F748-4339-A6E0-3190B8947CE9}" srcOrd="2" destOrd="0" presId="urn:microsoft.com/office/officeart/2005/8/layout/default#9"/>
    <dgm:cxn modelId="{58B10D3A-2313-46D7-81E1-84697A087058}" type="presParOf" srcId="{15876474-F10A-4406-AB40-80A412063A98}" destId="{E5E98970-33E8-4F5D-8A8E-1BC87DED2FDB}" srcOrd="3" destOrd="0" presId="urn:microsoft.com/office/officeart/2005/8/layout/default#9"/>
    <dgm:cxn modelId="{CE20ACA3-89C2-49A7-A93C-3F7F9123D8DA}" type="presParOf" srcId="{15876474-F10A-4406-AB40-80A412063A98}" destId="{183CBF7D-B5D0-4121-A366-8153D9ED0A50}" srcOrd="4" destOrd="0" presId="urn:microsoft.com/office/officeart/2005/8/layout/default#9"/>
    <dgm:cxn modelId="{8D3FCF5E-0D35-4A88-80FB-4634ADC22974}" type="presParOf" srcId="{15876474-F10A-4406-AB40-80A412063A98}" destId="{BFDA2B05-8CAF-40EE-AF64-84730C5385E6}" srcOrd="5" destOrd="0" presId="urn:microsoft.com/office/officeart/2005/8/layout/default#9"/>
    <dgm:cxn modelId="{11795A2F-8743-40B2-8CF8-1D57CAA80D5F}" type="presParOf" srcId="{15876474-F10A-4406-AB40-80A412063A98}" destId="{57557BD7-39A8-4F11-AFC0-93F7BF634DD2}" srcOrd="6" destOrd="0" presId="urn:microsoft.com/office/officeart/2005/8/layout/default#9"/>
    <dgm:cxn modelId="{27C2AD6B-C761-4EBD-AF72-5944B4E1F3F1}" type="presParOf" srcId="{15876474-F10A-4406-AB40-80A412063A98}" destId="{B6AC7BA3-12CE-44E1-BA92-5C447BBD4207}" srcOrd="7" destOrd="0" presId="urn:microsoft.com/office/officeart/2005/8/layout/default#9"/>
    <dgm:cxn modelId="{4DD52B13-A9CF-4898-BA60-76A3031159F6}" type="presParOf" srcId="{15876474-F10A-4406-AB40-80A412063A98}" destId="{5B363401-5E04-4D99-93AA-F5670EE4D07A}" srcOrd="8" destOrd="0" presId="urn:microsoft.com/office/officeart/2005/8/layout/default#9"/>
    <dgm:cxn modelId="{5CD98A56-00A4-4F93-86D4-736B3BD335BF}" type="presParOf" srcId="{15876474-F10A-4406-AB40-80A412063A98}" destId="{13295D07-03FC-40CC-87E9-863BA20724D8}" srcOrd="9" destOrd="0" presId="urn:microsoft.com/office/officeart/2005/8/layout/default#9"/>
    <dgm:cxn modelId="{93A46C9C-E3F4-4775-B129-68EA7AE4F6C5}" type="presParOf" srcId="{15876474-F10A-4406-AB40-80A412063A98}" destId="{06EDCEEA-1989-4025-8195-B10CF48DA183}" srcOrd="10" destOrd="0" presId="urn:microsoft.com/office/officeart/2005/8/layout/default#9"/>
    <dgm:cxn modelId="{5F0CCE7E-A760-44AE-8134-7C747A64BB79}" type="presParOf" srcId="{15876474-F10A-4406-AB40-80A412063A98}" destId="{2C5BD9FB-AC71-4293-90F3-19902C82CAD9}" srcOrd="11" destOrd="0" presId="urn:microsoft.com/office/officeart/2005/8/layout/default#9"/>
    <dgm:cxn modelId="{FA8051DE-466A-45D2-B5DB-8778E0CA65D3}" type="presParOf" srcId="{15876474-F10A-4406-AB40-80A412063A98}" destId="{6D3D67BA-F7ED-40A5-8C85-AD3A5AFDA1CD}" srcOrd="12" destOrd="0" presId="urn:microsoft.com/office/officeart/2005/8/layout/default#9"/>
    <dgm:cxn modelId="{CCFB68A1-9598-49A3-ACE5-845075135958}" type="presParOf" srcId="{15876474-F10A-4406-AB40-80A412063A98}" destId="{9E979C75-6EAF-4EB4-BE4D-F409C098C454}" srcOrd="13" destOrd="0" presId="urn:microsoft.com/office/officeart/2005/8/layout/default#9"/>
    <dgm:cxn modelId="{CBDB9008-45DF-4B08-9C4D-425864D571BC}" type="presParOf" srcId="{15876474-F10A-4406-AB40-80A412063A98}" destId="{98C404AA-E503-4E71-ACFC-05459979C2AE}" srcOrd="14" destOrd="0" presId="urn:microsoft.com/office/officeart/2005/8/layout/default#9"/>
    <dgm:cxn modelId="{7B25A6BD-19E5-48E2-90A8-7332EF6B574A}" type="presParOf" srcId="{15876474-F10A-4406-AB40-80A412063A98}" destId="{7B967AF6-0689-4C33-95C9-F2F5404ACCDA}" srcOrd="15" destOrd="0" presId="urn:microsoft.com/office/officeart/2005/8/layout/default#9"/>
    <dgm:cxn modelId="{397DA78C-7415-4743-B496-884F869CE0D6}" type="presParOf" srcId="{15876474-F10A-4406-AB40-80A412063A98}" destId="{C6AC297E-E81E-4F29-8912-5E085FD34BFE}" srcOrd="16" destOrd="0" presId="urn:microsoft.com/office/officeart/2005/8/layout/defaul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0C38A7-284B-4362-859A-F1C65E97C5EC}">
      <dsp:nvSpPr>
        <dsp:cNvPr id="0" name=""/>
        <dsp:cNvSpPr/>
      </dsp:nvSpPr>
      <dsp:spPr>
        <a:xfrm>
          <a:off x="1108416" y="1373"/>
          <a:ext cx="2052544" cy="123152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tx1">
                  <a:lumMod val="95000"/>
                  <a:lumOff val="5000"/>
                </a:schemeClr>
              </a:solidFill>
            </a:rPr>
            <a:t>I - homens e mulheres são iguais em direitos e obrigações, nos termos desta Constituição</a:t>
          </a:r>
          <a:endParaRPr lang="pt-BR" sz="1400" kern="1200" dirty="0">
            <a:solidFill>
              <a:schemeClr val="tx1">
                <a:lumMod val="95000"/>
                <a:lumOff val="5000"/>
              </a:schemeClr>
            </a:solidFill>
          </a:endParaRPr>
        </a:p>
      </dsp:txBody>
      <dsp:txXfrm>
        <a:off x="1108416" y="1373"/>
        <a:ext cx="2052544" cy="1231526"/>
      </dsp:txXfrm>
    </dsp:sp>
    <dsp:sp modelId="{BE5ACD04-F748-4339-A6E0-3190B8947CE9}">
      <dsp:nvSpPr>
        <dsp:cNvPr id="0" name=""/>
        <dsp:cNvSpPr/>
      </dsp:nvSpPr>
      <dsp:spPr>
        <a:xfrm>
          <a:off x="3366215" y="1373"/>
          <a:ext cx="2052544" cy="123152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bg2">
                  <a:lumMod val="10000"/>
                </a:schemeClr>
              </a:solidFill>
            </a:rPr>
            <a:t>II - ninguém será obrigado a fazer ou deixar de fazer alguma coisa senão em virtude de lei</a:t>
          </a:r>
          <a:endParaRPr lang="pt-BR" sz="1400" kern="1200" dirty="0">
            <a:solidFill>
              <a:schemeClr val="bg2">
                <a:lumMod val="10000"/>
              </a:schemeClr>
            </a:solidFill>
          </a:endParaRPr>
        </a:p>
      </dsp:txBody>
      <dsp:txXfrm>
        <a:off x="3366215" y="1373"/>
        <a:ext cx="2052544" cy="1231526"/>
      </dsp:txXfrm>
    </dsp:sp>
    <dsp:sp modelId="{183CBF7D-B5D0-4121-A366-8153D9ED0A50}">
      <dsp:nvSpPr>
        <dsp:cNvPr id="0" name=""/>
        <dsp:cNvSpPr/>
      </dsp:nvSpPr>
      <dsp:spPr>
        <a:xfrm>
          <a:off x="5624014" y="1373"/>
          <a:ext cx="2052544" cy="123152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accent2">
                  <a:lumMod val="50000"/>
                </a:schemeClr>
              </a:solidFill>
            </a:rPr>
            <a:t>III - ninguém será submetido a tortura nem a tratamento desumano ou degradante</a:t>
          </a:r>
          <a:endParaRPr lang="pt-BR" sz="1400" kern="1200" dirty="0">
            <a:solidFill>
              <a:schemeClr val="accent2">
                <a:lumMod val="50000"/>
              </a:schemeClr>
            </a:solidFill>
          </a:endParaRPr>
        </a:p>
      </dsp:txBody>
      <dsp:txXfrm>
        <a:off x="5624014" y="1373"/>
        <a:ext cx="2052544" cy="1231526"/>
      </dsp:txXfrm>
    </dsp:sp>
    <dsp:sp modelId="{57557BD7-39A8-4F11-AFC0-93F7BF634DD2}">
      <dsp:nvSpPr>
        <dsp:cNvPr id="0" name=""/>
        <dsp:cNvSpPr/>
      </dsp:nvSpPr>
      <dsp:spPr>
        <a:xfrm>
          <a:off x="1108416" y="1438154"/>
          <a:ext cx="2052544" cy="123152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accent3">
                  <a:lumMod val="50000"/>
                </a:schemeClr>
              </a:solidFill>
            </a:rPr>
            <a:t>IV - é livre a manifestação do pensamento, sendo vedado o anonimato</a:t>
          </a:r>
          <a:endParaRPr lang="pt-BR" sz="1600" kern="1200" dirty="0">
            <a:solidFill>
              <a:schemeClr val="accent3">
                <a:lumMod val="50000"/>
              </a:schemeClr>
            </a:solidFill>
          </a:endParaRPr>
        </a:p>
      </dsp:txBody>
      <dsp:txXfrm>
        <a:off x="1108416" y="1438154"/>
        <a:ext cx="2052544" cy="1231526"/>
      </dsp:txXfrm>
    </dsp:sp>
    <dsp:sp modelId="{5B363401-5E04-4D99-93AA-F5670EE4D07A}">
      <dsp:nvSpPr>
        <dsp:cNvPr id="0" name=""/>
        <dsp:cNvSpPr/>
      </dsp:nvSpPr>
      <dsp:spPr>
        <a:xfrm>
          <a:off x="3366215" y="1438154"/>
          <a:ext cx="2052544" cy="123152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solidFill>
                <a:schemeClr val="accent4">
                  <a:lumMod val="50000"/>
                </a:schemeClr>
              </a:solidFill>
            </a:rPr>
            <a:t>V - é assegurado o direito de resposta, proporcional ao agravo, além da indenização por dano material, moral ou à imagem</a:t>
          </a:r>
          <a:endParaRPr lang="pt-BR" sz="1200" kern="1200" dirty="0">
            <a:solidFill>
              <a:schemeClr val="accent4">
                <a:lumMod val="50000"/>
              </a:schemeClr>
            </a:solidFill>
          </a:endParaRPr>
        </a:p>
      </dsp:txBody>
      <dsp:txXfrm>
        <a:off x="3366215" y="1438154"/>
        <a:ext cx="2052544" cy="1231526"/>
      </dsp:txXfrm>
    </dsp:sp>
    <dsp:sp modelId="{06EDCEEA-1989-4025-8195-B10CF48DA183}">
      <dsp:nvSpPr>
        <dsp:cNvPr id="0" name=""/>
        <dsp:cNvSpPr/>
      </dsp:nvSpPr>
      <dsp:spPr>
        <a:xfrm>
          <a:off x="5624014" y="1438154"/>
          <a:ext cx="2052544" cy="123152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pt-BR" sz="1000" kern="1200" dirty="0" smtClean="0">
              <a:solidFill>
                <a:schemeClr val="accent5">
                  <a:lumMod val="50000"/>
                </a:schemeClr>
              </a:solidFill>
            </a:rPr>
            <a:t>VI - é inviolável a liberdade de consciência e de crença, sendo assegurado o livre exercício dos cultos religiosos e garantida, na forma da lei, a proteção aos locais de culto e a suas liturgias</a:t>
          </a:r>
          <a:endParaRPr lang="pt-BR" sz="1000" kern="1200" dirty="0">
            <a:solidFill>
              <a:schemeClr val="accent5">
                <a:lumMod val="50000"/>
              </a:schemeClr>
            </a:solidFill>
          </a:endParaRPr>
        </a:p>
      </dsp:txBody>
      <dsp:txXfrm>
        <a:off x="5624014" y="1438154"/>
        <a:ext cx="2052544" cy="1231526"/>
      </dsp:txXfrm>
    </dsp:sp>
    <dsp:sp modelId="{6D3D67BA-F7ED-40A5-8C85-AD3A5AFDA1CD}">
      <dsp:nvSpPr>
        <dsp:cNvPr id="0" name=""/>
        <dsp:cNvSpPr/>
      </dsp:nvSpPr>
      <dsp:spPr>
        <a:xfrm>
          <a:off x="1108416" y="2874935"/>
          <a:ext cx="2052544" cy="123152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solidFill>
                <a:schemeClr val="accent6">
                  <a:lumMod val="50000"/>
                </a:schemeClr>
              </a:solidFill>
            </a:rPr>
            <a:t>VII - é assegurada, nos termos da lei, a prestação de assistência religiosa nas entidades civis e militares de internação coletiva</a:t>
          </a:r>
          <a:endParaRPr lang="pt-BR" sz="1200" kern="1200" dirty="0">
            <a:solidFill>
              <a:schemeClr val="accent6">
                <a:lumMod val="50000"/>
              </a:schemeClr>
            </a:solidFill>
          </a:endParaRPr>
        </a:p>
      </dsp:txBody>
      <dsp:txXfrm>
        <a:off x="1108416" y="2874935"/>
        <a:ext cx="2052544" cy="1231526"/>
      </dsp:txXfrm>
    </dsp:sp>
    <dsp:sp modelId="{98C404AA-E503-4E71-ACFC-05459979C2AE}">
      <dsp:nvSpPr>
        <dsp:cNvPr id="0" name=""/>
        <dsp:cNvSpPr/>
      </dsp:nvSpPr>
      <dsp:spPr>
        <a:xfrm>
          <a:off x="3366215" y="2874935"/>
          <a:ext cx="2052544" cy="123152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solidFill>
                <a:srgbClr val="C00000"/>
              </a:solidFill>
            </a:rPr>
            <a:t>VIII - ninguém será privado de direitos por motivo de crença religiosa ou de convicção filosófica ou política, salvo se as invocar para eximir-se de obrigação legal a todos imposta e recusar-se a cumprir prestação alternativa, fixada em lei</a:t>
          </a:r>
          <a:endParaRPr lang="pt-BR" sz="1100" kern="1200" dirty="0">
            <a:solidFill>
              <a:srgbClr val="C00000"/>
            </a:solidFill>
          </a:endParaRPr>
        </a:p>
      </dsp:txBody>
      <dsp:txXfrm>
        <a:off x="3366215" y="2874935"/>
        <a:ext cx="2052544" cy="1231526"/>
      </dsp:txXfrm>
    </dsp:sp>
    <dsp:sp modelId="{C6AC297E-E81E-4F29-8912-5E085FD34BFE}">
      <dsp:nvSpPr>
        <dsp:cNvPr id="0" name=""/>
        <dsp:cNvSpPr/>
      </dsp:nvSpPr>
      <dsp:spPr>
        <a:xfrm>
          <a:off x="5624014" y="2874935"/>
          <a:ext cx="2052544" cy="123152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solidFill>
                <a:srgbClr val="00B050"/>
              </a:solidFill>
            </a:rPr>
            <a:t>IX - é livre a expressão da atividade intelectual, artística, científica e de comunicação, independentemente de censura ou licença</a:t>
          </a:r>
          <a:endParaRPr lang="pt-BR" sz="1200" kern="1200" dirty="0">
            <a:solidFill>
              <a:srgbClr val="00B050"/>
            </a:solidFill>
          </a:endParaRPr>
        </a:p>
      </dsp:txBody>
      <dsp:txXfrm>
        <a:off x="5624014" y="2874935"/>
        <a:ext cx="2052544" cy="1231526"/>
      </dsp:txXfrm>
    </dsp:sp>
    <dsp:sp modelId="{D4DEA936-6556-49E3-B601-73DED1765629}">
      <dsp:nvSpPr>
        <dsp:cNvPr id="0" name=""/>
        <dsp:cNvSpPr/>
      </dsp:nvSpPr>
      <dsp:spPr>
        <a:xfrm>
          <a:off x="1108416" y="4311716"/>
          <a:ext cx="2052544" cy="123152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pt-BR" sz="1000" kern="1200" dirty="0" smtClean="0">
              <a:solidFill>
                <a:srgbClr val="00B0F0"/>
              </a:solidFill>
            </a:rPr>
            <a:t>X - são invioláveis a intimidade, a vida privada, a honra e a imagem das pessoas, assegurado o direito a indenização pelo dano material ou moral decorrente de sua violação</a:t>
          </a:r>
          <a:endParaRPr lang="pt-BR" sz="1000" kern="1200" dirty="0">
            <a:solidFill>
              <a:srgbClr val="00B0F0"/>
            </a:solidFill>
          </a:endParaRPr>
        </a:p>
      </dsp:txBody>
      <dsp:txXfrm>
        <a:off x="1108416" y="4311716"/>
        <a:ext cx="2052544" cy="1231526"/>
      </dsp:txXfrm>
    </dsp:sp>
    <dsp:sp modelId="{55A76B37-5E22-4656-9D75-12C662CADD41}">
      <dsp:nvSpPr>
        <dsp:cNvPr id="0" name=""/>
        <dsp:cNvSpPr/>
      </dsp:nvSpPr>
      <dsp:spPr>
        <a:xfrm>
          <a:off x="3366215" y="4311716"/>
          <a:ext cx="2052544" cy="123152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pt-BR" sz="1000" kern="1200" dirty="0" smtClean="0">
              <a:solidFill>
                <a:srgbClr val="002060"/>
              </a:solidFill>
            </a:rPr>
            <a:t>XI - a casa é asilo inviolável do indivíduo, ninguém nela podendo penetrar sem consentimento do morador, salvo em caso de flagrante delito ou desastre, ou para prestar socorro, ou, durante o dia, por determinação judicial</a:t>
          </a:r>
          <a:endParaRPr lang="pt-BR" sz="1000" kern="1200" dirty="0">
            <a:solidFill>
              <a:srgbClr val="002060"/>
            </a:solidFill>
          </a:endParaRPr>
        </a:p>
      </dsp:txBody>
      <dsp:txXfrm>
        <a:off x="3366215" y="4311716"/>
        <a:ext cx="2052544" cy="1231526"/>
      </dsp:txXfrm>
    </dsp:sp>
    <dsp:sp modelId="{2BC5B773-57E2-488A-8DEF-9F91A5B2788D}">
      <dsp:nvSpPr>
        <dsp:cNvPr id="0" name=""/>
        <dsp:cNvSpPr/>
      </dsp:nvSpPr>
      <dsp:spPr>
        <a:xfrm>
          <a:off x="5624014" y="4311716"/>
          <a:ext cx="2052544" cy="123152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pt-BR" sz="900" kern="1200" dirty="0" smtClean="0">
              <a:solidFill>
                <a:srgbClr val="7030A0"/>
              </a:solidFill>
            </a:rPr>
            <a:t>XII - é inviolável o sigilo da correspondência e das comunicações telegráficas, de dados e das comunicações telefônicas, salvo, no último caso, por ordem judicial, nas hipóteses e na forma que a lei estabelecer para fins de investigação criminal ou instrução processual penal</a:t>
          </a:r>
          <a:endParaRPr lang="pt-BR" sz="900" kern="1200" dirty="0">
            <a:solidFill>
              <a:srgbClr val="7030A0"/>
            </a:solidFill>
          </a:endParaRPr>
        </a:p>
      </dsp:txBody>
      <dsp:txXfrm>
        <a:off x="5624014" y="4311716"/>
        <a:ext cx="2052544" cy="123152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0C38A7-284B-4362-859A-F1C65E97C5EC}">
      <dsp:nvSpPr>
        <dsp:cNvPr id="0" name=""/>
        <dsp:cNvSpPr/>
      </dsp:nvSpPr>
      <dsp:spPr>
        <a:xfrm>
          <a:off x="1072" y="593872"/>
          <a:ext cx="4182300" cy="2509380"/>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solidFill>
                <a:schemeClr val="tx1"/>
              </a:solidFill>
            </a:rPr>
            <a:t>LXXV - o Estado indenizará o condenado por erro judiciário, assim como o que ficar preso além do tempo fixado na sentença</a:t>
          </a:r>
          <a:endParaRPr lang="pt-BR" sz="1800" kern="1200" dirty="0">
            <a:solidFill>
              <a:schemeClr val="tx1"/>
            </a:solidFill>
          </a:endParaRPr>
        </a:p>
      </dsp:txBody>
      <dsp:txXfrm>
        <a:off x="1072" y="593872"/>
        <a:ext cx="4182300" cy="2509380"/>
      </dsp:txXfrm>
    </dsp:sp>
    <dsp:sp modelId="{BE5ACD04-F748-4339-A6E0-3190B8947CE9}">
      <dsp:nvSpPr>
        <dsp:cNvPr id="0" name=""/>
        <dsp:cNvSpPr/>
      </dsp:nvSpPr>
      <dsp:spPr>
        <a:xfrm>
          <a:off x="4601603" y="593872"/>
          <a:ext cx="4182300" cy="2509380"/>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tx2"/>
              </a:solidFill>
            </a:rPr>
            <a:t>LXXVI - são gratuitos para os reconhecidamente pobres, na forma da lei: o registro civil de nascimento; a certidão de óbito;</a:t>
          </a:r>
          <a:endParaRPr lang="pt-BR" sz="1600" kern="1200" dirty="0">
            <a:solidFill>
              <a:schemeClr val="tx2"/>
            </a:solidFill>
          </a:endParaRPr>
        </a:p>
      </dsp:txBody>
      <dsp:txXfrm>
        <a:off x="4601603" y="593872"/>
        <a:ext cx="4182300" cy="2509380"/>
      </dsp:txXfrm>
    </dsp:sp>
    <dsp:sp modelId="{183CBF7D-B5D0-4121-A366-8153D9ED0A50}">
      <dsp:nvSpPr>
        <dsp:cNvPr id="0" name=""/>
        <dsp:cNvSpPr/>
      </dsp:nvSpPr>
      <dsp:spPr>
        <a:xfrm>
          <a:off x="2301337" y="3521483"/>
          <a:ext cx="4182300" cy="2509380"/>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accent1"/>
              </a:solidFill>
            </a:rPr>
            <a:t>LXXVII - são gratuitas as ações de "habeas-corpus" e "habeas-data", e, na forma da lei, os atos necessários ao exercício da cidadania.</a:t>
          </a:r>
          <a:endParaRPr lang="pt-BR" sz="1600" kern="1200" dirty="0">
            <a:solidFill>
              <a:schemeClr val="accent1"/>
            </a:solidFill>
          </a:endParaRPr>
        </a:p>
      </dsp:txBody>
      <dsp:txXfrm>
        <a:off x="2301337" y="3521483"/>
        <a:ext cx="4182300" cy="250938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7E2AD6-798A-4EBB-9552-D2976D717F29}">
      <dsp:nvSpPr>
        <dsp:cNvPr id="0" name=""/>
        <dsp:cNvSpPr/>
      </dsp:nvSpPr>
      <dsp:spPr>
        <a:xfrm>
          <a:off x="2481038" y="3168351"/>
          <a:ext cx="789806" cy="2257450"/>
        </a:xfrm>
        <a:custGeom>
          <a:avLst/>
          <a:gdLst/>
          <a:ahLst/>
          <a:cxnLst/>
          <a:rect l="0" t="0" r="0" b="0"/>
          <a:pathLst>
            <a:path>
              <a:moveTo>
                <a:pt x="0" y="0"/>
              </a:moveTo>
              <a:lnTo>
                <a:pt x="394903" y="0"/>
              </a:lnTo>
              <a:lnTo>
                <a:pt x="394903" y="2257450"/>
              </a:lnTo>
              <a:lnTo>
                <a:pt x="789806" y="22574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pt-BR" sz="800" kern="1200"/>
        </a:p>
      </dsp:txBody>
      <dsp:txXfrm>
        <a:off x="2816151" y="4237286"/>
        <a:ext cx="119581" cy="119581"/>
      </dsp:txXfrm>
    </dsp:sp>
    <dsp:sp modelId="{DD44821F-D45E-4456-AA94-E23BF47BC370}">
      <dsp:nvSpPr>
        <dsp:cNvPr id="0" name=""/>
        <dsp:cNvSpPr/>
      </dsp:nvSpPr>
      <dsp:spPr>
        <a:xfrm>
          <a:off x="2481038" y="3168351"/>
          <a:ext cx="789806" cy="752483"/>
        </a:xfrm>
        <a:custGeom>
          <a:avLst/>
          <a:gdLst/>
          <a:ahLst/>
          <a:cxnLst/>
          <a:rect l="0" t="0" r="0" b="0"/>
          <a:pathLst>
            <a:path>
              <a:moveTo>
                <a:pt x="0" y="0"/>
              </a:moveTo>
              <a:lnTo>
                <a:pt x="394903" y="0"/>
              </a:lnTo>
              <a:lnTo>
                <a:pt x="394903" y="752483"/>
              </a:lnTo>
              <a:lnTo>
                <a:pt x="789806" y="7524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2848669" y="3517321"/>
        <a:ext cx="54544" cy="54544"/>
      </dsp:txXfrm>
    </dsp:sp>
    <dsp:sp modelId="{5F8BE143-91CF-4649-887A-78622A17B2C0}">
      <dsp:nvSpPr>
        <dsp:cNvPr id="0" name=""/>
        <dsp:cNvSpPr/>
      </dsp:nvSpPr>
      <dsp:spPr>
        <a:xfrm>
          <a:off x="2481038" y="2415868"/>
          <a:ext cx="789806" cy="752483"/>
        </a:xfrm>
        <a:custGeom>
          <a:avLst/>
          <a:gdLst/>
          <a:ahLst/>
          <a:cxnLst/>
          <a:rect l="0" t="0" r="0" b="0"/>
          <a:pathLst>
            <a:path>
              <a:moveTo>
                <a:pt x="0" y="752483"/>
              </a:moveTo>
              <a:lnTo>
                <a:pt x="394903" y="752483"/>
              </a:lnTo>
              <a:lnTo>
                <a:pt x="394903" y="0"/>
              </a:lnTo>
              <a:lnTo>
                <a:pt x="78980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2848669" y="2764838"/>
        <a:ext cx="54544" cy="54544"/>
      </dsp:txXfrm>
    </dsp:sp>
    <dsp:sp modelId="{B3309A77-86C9-4B5C-8DEF-93345CAE827A}">
      <dsp:nvSpPr>
        <dsp:cNvPr id="0" name=""/>
        <dsp:cNvSpPr/>
      </dsp:nvSpPr>
      <dsp:spPr>
        <a:xfrm>
          <a:off x="2481038" y="910901"/>
          <a:ext cx="789806" cy="2257450"/>
        </a:xfrm>
        <a:custGeom>
          <a:avLst/>
          <a:gdLst/>
          <a:ahLst/>
          <a:cxnLst/>
          <a:rect l="0" t="0" r="0" b="0"/>
          <a:pathLst>
            <a:path>
              <a:moveTo>
                <a:pt x="0" y="2257450"/>
              </a:moveTo>
              <a:lnTo>
                <a:pt x="394903" y="2257450"/>
              </a:lnTo>
              <a:lnTo>
                <a:pt x="394903" y="0"/>
              </a:lnTo>
              <a:lnTo>
                <a:pt x="78980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pt-BR" sz="800" kern="1200"/>
        </a:p>
      </dsp:txBody>
      <dsp:txXfrm>
        <a:off x="2816151" y="1979835"/>
        <a:ext cx="119581" cy="119581"/>
      </dsp:txXfrm>
    </dsp:sp>
    <dsp:sp modelId="{5DAA83F6-1C84-4BD5-848C-8C4B2B9EC5FD}">
      <dsp:nvSpPr>
        <dsp:cNvPr id="0" name=""/>
        <dsp:cNvSpPr/>
      </dsp:nvSpPr>
      <dsp:spPr>
        <a:xfrm rot="16200000">
          <a:off x="-1289300" y="2566365"/>
          <a:ext cx="6336703" cy="12039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pt-BR" sz="2300" kern="1200" dirty="0" smtClean="0"/>
            <a:t>LXXVIII a todos, no âmbito judicial e administrativo, são assegurados a razoável duração do processo e os meios que garantam a celeridade de sua tramitação</a:t>
          </a:r>
          <a:endParaRPr lang="pt-BR" sz="2300" kern="1200" dirty="0"/>
        </a:p>
      </dsp:txBody>
      <dsp:txXfrm rot="16200000">
        <a:off x="-1289300" y="2566365"/>
        <a:ext cx="6336703" cy="1203973"/>
      </dsp:txXfrm>
    </dsp:sp>
    <dsp:sp modelId="{A8E7623A-5FBF-4C99-B2E7-9C2B5DF8C493}">
      <dsp:nvSpPr>
        <dsp:cNvPr id="0" name=""/>
        <dsp:cNvSpPr/>
      </dsp:nvSpPr>
      <dsp:spPr>
        <a:xfrm>
          <a:off x="3270845" y="308914"/>
          <a:ext cx="3949033" cy="12039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 1º - As normas definidoras dos direitos e garantias fundamentais têm aplicação imediata.</a:t>
          </a:r>
          <a:endParaRPr lang="pt-BR" sz="1400" kern="1200" dirty="0"/>
        </a:p>
      </dsp:txBody>
      <dsp:txXfrm>
        <a:off x="3270845" y="308914"/>
        <a:ext cx="3949033" cy="1203973"/>
      </dsp:txXfrm>
    </dsp:sp>
    <dsp:sp modelId="{06C4FB18-3D7D-485F-A583-996345EF2CE0}">
      <dsp:nvSpPr>
        <dsp:cNvPr id="0" name=""/>
        <dsp:cNvSpPr/>
      </dsp:nvSpPr>
      <dsp:spPr>
        <a:xfrm>
          <a:off x="3270845" y="1813881"/>
          <a:ext cx="3949033" cy="12039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 2º - Os direitos e garantias expressos nesta Constituição não excluem outros decorrentes do regime e dos princípios por ela adotados, ou dos tratados internacionais em que a República Federativa do Brasil seja parte</a:t>
          </a:r>
          <a:endParaRPr lang="pt-BR" sz="1400" kern="1200" dirty="0"/>
        </a:p>
      </dsp:txBody>
      <dsp:txXfrm>
        <a:off x="3270845" y="1813881"/>
        <a:ext cx="3949033" cy="1203973"/>
      </dsp:txXfrm>
    </dsp:sp>
    <dsp:sp modelId="{129E78FE-8F74-44F6-872B-4A19E7C708DB}">
      <dsp:nvSpPr>
        <dsp:cNvPr id="0" name=""/>
        <dsp:cNvSpPr/>
      </dsp:nvSpPr>
      <dsp:spPr>
        <a:xfrm>
          <a:off x="3270845" y="3318848"/>
          <a:ext cx="3949033" cy="12039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 3º Os tratados e convenções internacionais sobre direitos humanos que forem aprovados, em cada Casa do Congresso Nacional, em dois turnos, por três quintos dos votos dos respectivos membros, serão equivalentes às emendas constitucionais</a:t>
          </a:r>
          <a:endParaRPr lang="pt-BR" sz="1400" kern="1200" dirty="0"/>
        </a:p>
      </dsp:txBody>
      <dsp:txXfrm>
        <a:off x="3270845" y="3318848"/>
        <a:ext cx="3949033" cy="1203973"/>
      </dsp:txXfrm>
    </dsp:sp>
    <dsp:sp modelId="{4820C503-D61E-4F21-B516-9ED272B05802}">
      <dsp:nvSpPr>
        <dsp:cNvPr id="0" name=""/>
        <dsp:cNvSpPr/>
      </dsp:nvSpPr>
      <dsp:spPr>
        <a:xfrm>
          <a:off x="3270845" y="4823815"/>
          <a:ext cx="3949033" cy="12039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 4º O Brasil se submete à jurisdição de Tribunal Penal Internacional a cuja criação tenha manifestado adesão</a:t>
          </a:r>
          <a:endParaRPr lang="pt-BR" sz="1400" kern="1200" dirty="0"/>
        </a:p>
      </dsp:txBody>
      <dsp:txXfrm>
        <a:off x="3270845" y="4823815"/>
        <a:ext cx="3949033" cy="120397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9FA1CC-A73E-4CC2-BC87-49CF03281C67}">
      <dsp:nvSpPr>
        <dsp:cNvPr id="0" name=""/>
        <dsp:cNvSpPr/>
      </dsp:nvSpPr>
      <dsp:spPr>
        <a:xfrm>
          <a:off x="4670777" y="2878"/>
          <a:ext cx="666311" cy="66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kern="1200" dirty="0" smtClean="0"/>
            <a:t>Saúde</a:t>
          </a:r>
          <a:endParaRPr lang="pt-BR" sz="1600" kern="1200" dirty="0"/>
        </a:p>
      </dsp:txBody>
      <dsp:txXfrm>
        <a:off x="4670777" y="2878"/>
        <a:ext cx="666311" cy="666311"/>
      </dsp:txXfrm>
    </dsp:sp>
    <dsp:sp modelId="{353F3F05-893D-4DAA-8F68-663739813F5D}">
      <dsp:nvSpPr>
        <dsp:cNvPr id="0" name=""/>
        <dsp:cNvSpPr/>
      </dsp:nvSpPr>
      <dsp:spPr>
        <a:xfrm>
          <a:off x="1594136" y="91963"/>
          <a:ext cx="5382484" cy="5382484"/>
        </a:xfrm>
        <a:prstGeom prst="circularArrow">
          <a:avLst>
            <a:gd name="adj1" fmla="val 2414"/>
            <a:gd name="adj2" fmla="val 145953"/>
            <a:gd name="adj3" fmla="val 18348112"/>
            <a:gd name="adj4" fmla="val 17661179"/>
            <a:gd name="adj5" fmla="val 28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4C50F-4A92-4BF7-BACE-D4ECBBE40A9B}">
      <dsp:nvSpPr>
        <dsp:cNvPr id="0" name=""/>
        <dsp:cNvSpPr/>
      </dsp:nvSpPr>
      <dsp:spPr>
        <a:xfrm>
          <a:off x="5692970" y="779838"/>
          <a:ext cx="1039872" cy="66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smtClean="0"/>
            <a:t>Alimentação</a:t>
          </a:r>
          <a:endParaRPr lang="pt-BR" sz="1400" kern="1200" dirty="0"/>
        </a:p>
      </dsp:txBody>
      <dsp:txXfrm>
        <a:off x="5692970" y="779838"/>
        <a:ext cx="1039872" cy="666311"/>
      </dsp:txXfrm>
    </dsp:sp>
    <dsp:sp modelId="{31EBB1BA-0F63-4973-BC07-3592DA1E6FD9}">
      <dsp:nvSpPr>
        <dsp:cNvPr id="0" name=""/>
        <dsp:cNvSpPr/>
      </dsp:nvSpPr>
      <dsp:spPr>
        <a:xfrm>
          <a:off x="1594136" y="91963"/>
          <a:ext cx="5382484" cy="5382484"/>
        </a:xfrm>
        <a:prstGeom prst="circularArrow">
          <a:avLst>
            <a:gd name="adj1" fmla="val 2414"/>
            <a:gd name="adj2" fmla="val 145953"/>
            <a:gd name="adj3" fmla="val 20503692"/>
            <a:gd name="adj4" fmla="val 19702989"/>
            <a:gd name="adj5" fmla="val 28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E64EA6-122C-4D0C-B3F4-94F6BE2423E4}">
      <dsp:nvSpPr>
        <dsp:cNvPr id="0" name=""/>
        <dsp:cNvSpPr/>
      </dsp:nvSpPr>
      <dsp:spPr>
        <a:xfrm>
          <a:off x="6346093" y="2087078"/>
          <a:ext cx="927618" cy="66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kern="1200" dirty="0" smtClean="0"/>
            <a:t>Trabalho</a:t>
          </a:r>
          <a:endParaRPr lang="pt-BR" sz="1600" kern="1200" dirty="0"/>
        </a:p>
      </dsp:txBody>
      <dsp:txXfrm>
        <a:off x="6346093" y="2087078"/>
        <a:ext cx="927618" cy="666311"/>
      </dsp:txXfrm>
    </dsp:sp>
    <dsp:sp modelId="{B705BA20-6833-437E-92FF-5CA897402EF8}">
      <dsp:nvSpPr>
        <dsp:cNvPr id="0" name=""/>
        <dsp:cNvSpPr/>
      </dsp:nvSpPr>
      <dsp:spPr>
        <a:xfrm>
          <a:off x="1594136" y="91963"/>
          <a:ext cx="5382484" cy="5382484"/>
        </a:xfrm>
        <a:prstGeom prst="circularArrow">
          <a:avLst>
            <a:gd name="adj1" fmla="val 2414"/>
            <a:gd name="adj2" fmla="val 145953"/>
            <a:gd name="adj3" fmla="val 846826"/>
            <a:gd name="adj4" fmla="val 21559811"/>
            <a:gd name="adj5" fmla="val 28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3265C-C840-4E6E-B40E-1AF3EBE7E8C3}">
      <dsp:nvSpPr>
        <dsp:cNvPr id="0" name=""/>
        <dsp:cNvSpPr/>
      </dsp:nvSpPr>
      <dsp:spPr>
        <a:xfrm>
          <a:off x="6087746" y="3509559"/>
          <a:ext cx="1035267" cy="66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smtClean="0"/>
            <a:t>Moradia</a:t>
          </a:r>
          <a:endParaRPr lang="pt-BR" sz="1500" kern="1200" dirty="0"/>
        </a:p>
      </dsp:txBody>
      <dsp:txXfrm>
        <a:off x="6087746" y="3509559"/>
        <a:ext cx="1035267" cy="666311"/>
      </dsp:txXfrm>
    </dsp:sp>
    <dsp:sp modelId="{CAFB37F4-FF1A-4C27-B611-97E5D01EDED7}">
      <dsp:nvSpPr>
        <dsp:cNvPr id="0" name=""/>
        <dsp:cNvSpPr/>
      </dsp:nvSpPr>
      <dsp:spPr>
        <a:xfrm>
          <a:off x="1594136" y="91963"/>
          <a:ext cx="5382484" cy="5382484"/>
        </a:xfrm>
        <a:prstGeom prst="circularArrow">
          <a:avLst>
            <a:gd name="adj1" fmla="val 2414"/>
            <a:gd name="adj2" fmla="val 145953"/>
            <a:gd name="adj3" fmla="val 2724159"/>
            <a:gd name="adj4" fmla="val 1985744"/>
            <a:gd name="adj5" fmla="val 28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52B469-6866-4C36-BD5B-69146AFAB9CD}">
      <dsp:nvSpPr>
        <dsp:cNvPr id="0" name=""/>
        <dsp:cNvSpPr/>
      </dsp:nvSpPr>
      <dsp:spPr>
        <a:xfrm>
          <a:off x="5331118" y="4595654"/>
          <a:ext cx="666311" cy="66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kern="1200" dirty="0" smtClean="0"/>
            <a:t>Lazer</a:t>
          </a:r>
          <a:endParaRPr lang="pt-BR" sz="1600" kern="1200" dirty="0"/>
        </a:p>
      </dsp:txBody>
      <dsp:txXfrm>
        <a:off x="5331118" y="4595654"/>
        <a:ext cx="666311" cy="666311"/>
      </dsp:txXfrm>
    </dsp:sp>
    <dsp:sp modelId="{56CC2033-6D9F-40D6-8601-281EE51B9823}">
      <dsp:nvSpPr>
        <dsp:cNvPr id="0" name=""/>
        <dsp:cNvSpPr/>
      </dsp:nvSpPr>
      <dsp:spPr>
        <a:xfrm>
          <a:off x="1594136" y="91963"/>
          <a:ext cx="5382484" cy="5382484"/>
        </a:xfrm>
        <a:prstGeom prst="circularArrow">
          <a:avLst>
            <a:gd name="adj1" fmla="val 2414"/>
            <a:gd name="adj2" fmla="val 145953"/>
            <a:gd name="adj3" fmla="val 4803706"/>
            <a:gd name="adj4" fmla="val 3947648"/>
            <a:gd name="adj5" fmla="val 28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02D52-4C07-4482-9EF9-B8EA08448E83}">
      <dsp:nvSpPr>
        <dsp:cNvPr id="0" name=""/>
        <dsp:cNvSpPr/>
      </dsp:nvSpPr>
      <dsp:spPr>
        <a:xfrm>
          <a:off x="3952223" y="5000534"/>
          <a:ext cx="666311" cy="66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pt-BR" sz="1100" kern="1200" dirty="0" smtClean="0"/>
            <a:t>Segurança</a:t>
          </a:r>
          <a:endParaRPr lang="pt-BR" sz="1200" kern="1200" dirty="0"/>
        </a:p>
      </dsp:txBody>
      <dsp:txXfrm>
        <a:off x="3952223" y="5000534"/>
        <a:ext cx="666311" cy="666311"/>
      </dsp:txXfrm>
    </dsp:sp>
    <dsp:sp modelId="{802CE716-4B46-42D4-A450-048FE5349CAA}">
      <dsp:nvSpPr>
        <dsp:cNvPr id="0" name=""/>
        <dsp:cNvSpPr/>
      </dsp:nvSpPr>
      <dsp:spPr>
        <a:xfrm>
          <a:off x="1594136" y="91963"/>
          <a:ext cx="5382484" cy="5382484"/>
        </a:xfrm>
        <a:prstGeom prst="circularArrow">
          <a:avLst>
            <a:gd name="adj1" fmla="val 2414"/>
            <a:gd name="adj2" fmla="val 145953"/>
            <a:gd name="adj3" fmla="val 6706398"/>
            <a:gd name="adj4" fmla="val 5850341"/>
            <a:gd name="adj5" fmla="val 28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DDAC1F-2FB2-451C-B2BB-4D37C92C6595}">
      <dsp:nvSpPr>
        <dsp:cNvPr id="0" name=""/>
        <dsp:cNvSpPr/>
      </dsp:nvSpPr>
      <dsp:spPr>
        <a:xfrm>
          <a:off x="2573327" y="4595654"/>
          <a:ext cx="666311" cy="66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pt-BR" sz="1050" kern="1200" dirty="0" smtClean="0"/>
            <a:t>previdência social</a:t>
          </a:r>
          <a:endParaRPr lang="pt-BR" sz="1050" kern="1200" dirty="0"/>
        </a:p>
      </dsp:txBody>
      <dsp:txXfrm>
        <a:off x="2573327" y="4595654"/>
        <a:ext cx="666311" cy="666311"/>
      </dsp:txXfrm>
    </dsp:sp>
    <dsp:sp modelId="{08E8829A-C730-4F8D-8543-3725773E0DEE}">
      <dsp:nvSpPr>
        <dsp:cNvPr id="0" name=""/>
        <dsp:cNvSpPr/>
      </dsp:nvSpPr>
      <dsp:spPr>
        <a:xfrm>
          <a:off x="1594136" y="91963"/>
          <a:ext cx="5382484" cy="5382484"/>
        </a:xfrm>
        <a:prstGeom prst="circularArrow">
          <a:avLst>
            <a:gd name="adj1" fmla="val 2414"/>
            <a:gd name="adj2" fmla="val 145953"/>
            <a:gd name="adj3" fmla="val 8668303"/>
            <a:gd name="adj4" fmla="val 7929888"/>
            <a:gd name="adj5" fmla="val 28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64E23-3E95-4F64-9844-EEDD826049BD}">
      <dsp:nvSpPr>
        <dsp:cNvPr id="0" name=""/>
        <dsp:cNvSpPr/>
      </dsp:nvSpPr>
      <dsp:spPr>
        <a:xfrm>
          <a:off x="1560266" y="3509559"/>
          <a:ext cx="810221" cy="66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smtClean="0"/>
            <a:t>Educação</a:t>
          </a:r>
          <a:endParaRPr lang="pt-BR" sz="1400" kern="1200" dirty="0"/>
        </a:p>
      </dsp:txBody>
      <dsp:txXfrm>
        <a:off x="1560266" y="3509559"/>
        <a:ext cx="810221" cy="666311"/>
      </dsp:txXfrm>
    </dsp:sp>
    <dsp:sp modelId="{9FDA5B75-033D-4465-BFA2-979BF127C7D2}">
      <dsp:nvSpPr>
        <dsp:cNvPr id="0" name=""/>
        <dsp:cNvSpPr/>
      </dsp:nvSpPr>
      <dsp:spPr>
        <a:xfrm>
          <a:off x="1594136" y="91963"/>
          <a:ext cx="5382484" cy="5382484"/>
        </a:xfrm>
        <a:prstGeom prst="circularArrow">
          <a:avLst>
            <a:gd name="adj1" fmla="val 2414"/>
            <a:gd name="adj2" fmla="val 145953"/>
            <a:gd name="adj3" fmla="val 10694236"/>
            <a:gd name="adj4" fmla="val 9807220"/>
            <a:gd name="adj5" fmla="val 28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33478-7E27-4214-851E-ACA60C466F73}">
      <dsp:nvSpPr>
        <dsp:cNvPr id="0" name=""/>
        <dsp:cNvSpPr/>
      </dsp:nvSpPr>
      <dsp:spPr>
        <a:xfrm>
          <a:off x="1295239" y="2087078"/>
          <a:ext cx="931230" cy="66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pt-BR" sz="1050" kern="1200" dirty="0" smtClean="0"/>
            <a:t>proteção à maternidade</a:t>
          </a:r>
          <a:endParaRPr lang="pt-BR" sz="1050" kern="1200" dirty="0"/>
        </a:p>
      </dsp:txBody>
      <dsp:txXfrm>
        <a:off x="1295239" y="2087078"/>
        <a:ext cx="931230" cy="666311"/>
      </dsp:txXfrm>
    </dsp:sp>
    <dsp:sp modelId="{50F89A5F-94DD-46A6-BAF4-B78187EE7718}">
      <dsp:nvSpPr>
        <dsp:cNvPr id="0" name=""/>
        <dsp:cNvSpPr/>
      </dsp:nvSpPr>
      <dsp:spPr>
        <a:xfrm>
          <a:off x="1594136" y="91963"/>
          <a:ext cx="5382484" cy="5382484"/>
        </a:xfrm>
        <a:prstGeom prst="circularArrow">
          <a:avLst>
            <a:gd name="adj1" fmla="val 2414"/>
            <a:gd name="adj2" fmla="val 145953"/>
            <a:gd name="adj3" fmla="val 12551057"/>
            <a:gd name="adj4" fmla="val 11750355"/>
            <a:gd name="adj5" fmla="val 28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2B6627-EE98-43D0-8134-B3E2D5565F2B}">
      <dsp:nvSpPr>
        <dsp:cNvPr id="0" name=""/>
        <dsp:cNvSpPr/>
      </dsp:nvSpPr>
      <dsp:spPr>
        <a:xfrm>
          <a:off x="2024695" y="779838"/>
          <a:ext cx="666311" cy="66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smtClean="0"/>
            <a:t>infância</a:t>
          </a:r>
          <a:endParaRPr lang="pt-BR" sz="1500" kern="1200"/>
        </a:p>
      </dsp:txBody>
      <dsp:txXfrm>
        <a:off x="2024695" y="779838"/>
        <a:ext cx="666311" cy="666311"/>
      </dsp:txXfrm>
    </dsp:sp>
    <dsp:sp modelId="{A9DE6FB0-F2B6-48CB-BF47-5959C2C5D924}">
      <dsp:nvSpPr>
        <dsp:cNvPr id="0" name=""/>
        <dsp:cNvSpPr/>
      </dsp:nvSpPr>
      <dsp:spPr>
        <a:xfrm>
          <a:off x="1594136" y="91963"/>
          <a:ext cx="5382484" cy="5382484"/>
        </a:xfrm>
        <a:prstGeom prst="circularArrow">
          <a:avLst>
            <a:gd name="adj1" fmla="val 2414"/>
            <a:gd name="adj2" fmla="val 145953"/>
            <a:gd name="adj3" fmla="val 14592867"/>
            <a:gd name="adj4" fmla="val 13878518"/>
            <a:gd name="adj5" fmla="val 28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0CED12-E749-41A7-85DC-0AACE4D52FC5}">
      <dsp:nvSpPr>
        <dsp:cNvPr id="0" name=""/>
        <dsp:cNvSpPr/>
      </dsp:nvSpPr>
      <dsp:spPr>
        <a:xfrm>
          <a:off x="3233668" y="2878"/>
          <a:ext cx="666311" cy="666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pt-BR" sz="1100" kern="1200" dirty="0" smtClean="0"/>
            <a:t>assistência aos desamparados</a:t>
          </a:r>
          <a:endParaRPr lang="pt-BR" sz="1100" kern="1200" dirty="0"/>
        </a:p>
      </dsp:txBody>
      <dsp:txXfrm>
        <a:off x="3233668" y="2878"/>
        <a:ext cx="666311" cy="666311"/>
      </dsp:txXfrm>
    </dsp:sp>
    <dsp:sp modelId="{1C05DA02-4051-4A6E-889E-D5E65F2ABA99}">
      <dsp:nvSpPr>
        <dsp:cNvPr id="0" name=""/>
        <dsp:cNvSpPr/>
      </dsp:nvSpPr>
      <dsp:spPr>
        <a:xfrm>
          <a:off x="1594136" y="91963"/>
          <a:ext cx="5382484" cy="5382484"/>
        </a:xfrm>
        <a:prstGeom prst="circularArrow">
          <a:avLst>
            <a:gd name="adj1" fmla="val 2414"/>
            <a:gd name="adj2" fmla="val 145953"/>
            <a:gd name="adj3" fmla="val 16575515"/>
            <a:gd name="adj4" fmla="val 15678531"/>
            <a:gd name="adj5" fmla="val 281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208403-A882-4745-81CA-C4AA416DCA5D}">
      <dsp:nvSpPr>
        <dsp:cNvPr id="0" name=""/>
        <dsp:cNvSpPr/>
      </dsp:nvSpPr>
      <dsp:spPr>
        <a:xfrm>
          <a:off x="0" y="38064"/>
          <a:ext cx="9144000" cy="106287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pt-BR" sz="1500" kern="1200" dirty="0" smtClean="0"/>
            <a:t>I - relação de emprego protegida contra despedida arbitrária ou sem justa causa, nos termos de lei complementar, que preverá indenização compensatória, dentre outros direitos</a:t>
          </a:r>
          <a:endParaRPr lang="pt-BR" sz="1500" kern="1200" dirty="0"/>
        </a:p>
      </dsp:txBody>
      <dsp:txXfrm>
        <a:off x="0" y="38064"/>
        <a:ext cx="9144000" cy="1062871"/>
      </dsp:txXfrm>
    </dsp:sp>
    <dsp:sp modelId="{062F8BCD-A73A-4F47-A5DC-BCEF55BBD8BB}">
      <dsp:nvSpPr>
        <dsp:cNvPr id="0" name=""/>
        <dsp:cNvSpPr/>
      </dsp:nvSpPr>
      <dsp:spPr>
        <a:xfrm>
          <a:off x="0" y="1144136"/>
          <a:ext cx="9144000" cy="106287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pt-BR" sz="1500" kern="1200" dirty="0" smtClean="0"/>
            <a:t>II - seguro-desemprego, em caso de desemprego involuntário</a:t>
          </a:r>
          <a:endParaRPr lang="pt-BR" sz="1500" kern="1200" dirty="0"/>
        </a:p>
      </dsp:txBody>
      <dsp:txXfrm>
        <a:off x="0" y="1144136"/>
        <a:ext cx="9144000" cy="1062871"/>
      </dsp:txXfrm>
    </dsp:sp>
    <dsp:sp modelId="{C1191751-0AD3-416E-B153-EC6B718B7DDA}">
      <dsp:nvSpPr>
        <dsp:cNvPr id="0" name=""/>
        <dsp:cNvSpPr/>
      </dsp:nvSpPr>
      <dsp:spPr>
        <a:xfrm>
          <a:off x="0" y="2250208"/>
          <a:ext cx="9144000" cy="106287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pt-BR" sz="1500" kern="1200" dirty="0" smtClean="0"/>
            <a:t>III - fundo de garantia do tempo de serviço;</a:t>
          </a:r>
          <a:endParaRPr lang="pt-BR" sz="1500" kern="1200" dirty="0"/>
        </a:p>
      </dsp:txBody>
      <dsp:txXfrm>
        <a:off x="0" y="2250208"/>
        <a:ext cx="9144000" cy="1062871"/>
      </dsp:txXfrm>
    </dsp:sp>
    <dsp:sp modelId="{FB980458-8F99-4AC1-B766-90C531430951}">
      <dsp:nvSpPr>
        <dsp:cNvPr id="0" name=""/>
        <dsp:cNvSpPr/>
      </dsp:nvSpPr>
      <dsp:spPr>
        <a:xfrm>
          <a:off x="0" y="3356280"/>
          <a:ext cx="9144000" cy="106287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pt-BR" sz="1500" kern="1200" dirty="0" smtClean="0"/>
            <a:t>IV - salário mínimo , fixado em lei, nacionalmente unificado, capaz de atender a suas necessidades vitais básicas e às de sua família com moradia, alimentação, educação, saúde, lazer, vestuário, higiene, transporte e previdência social, com reajustes periódicos que lhe preservem o poder aquisitivo, sendo vedada sua vinculação para qualquer fim</a:t>
          </a:r>
          <a:endParaRPr lang="pt-BR" sz="1500" kern="1200" dirty="0"/>
        </a:p>
      </dsp:txBody>
      <dsp:txXfrm>
        <a:off x="0" y="3356280"/>
        <a:ext cx="9144000" cy="1062871"/>
      </dsp:txXfrm>
    </dsp:sp>
    <dsp:sp modelId="{C4BEDC4C-EB02-444F-BBB2-E453086473BF}">
      <dsp:nvSpPr>
        <dsp:cNvPr id="0" name=""/>
        <dsp:cNvSpPr/>
      </dsp:nvSpPr>
      <dsp:spPr>
        <a:xfrm>
          <a:off x="0" y="4462351"/>
          <a:ext cx="9144000" cy="106287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pt-BR" sz="1500" kern="1200" dirty="0" smtClean="0"/>
            <a:t>V - piso salarial proporcional à extensão e à complexidade do trabalho</a:t>
          </a:r>
          <a:endParaRPr lang="pt-BR" sz="1500" kern="1200" dirty="0"/>
        </a:p>
      </dsp:txBody>
      <dsp:txXfrm>
        <a:off x="0" y="4462351"/>
        <a:ext cx="9144000" cy="1062871"/>
      </dsp:txXfrm>
    </dsp:sp>
    <dsp:sp modelId="{2581EB15-D633-461C-BCD1-A944B03C9BFD}">
      <dsp:nvSpPr>
        <dsp:cNvPr id="0" name=""/>
        <dsp:cNvSpPr/>
      </dsp:nvSpPr>
      <dsp:spPr>
        <a:xfrm>
          <a:off x="0" y="5568423"/>
          <a:ext cx="9144000" cy="106287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pt-BR" sz="1500" kern="1200" dirty="0" smtClean="0"/>
            <a:t>VI - irredutibilidade do salário, salvo o disposto em convenção ou acordo coletivo</a:t>
          </a:r>
          <a:endParaRPr lang="pt-BR" sz="1500" kern="1200" dirty="0"/>
        </a:p>
      </dsp:txBody>
      <dsp:txXfrm>
        <a:off x="0" y="5568423"/>
        <a:ext cx="9144000" cy="1062871"/>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79FB2F-4CB3-4EF2-A3B3-1558254CC63A}">
      <dsp:nvSpPr>
        <dsp:cNvPr id="0" name=""/>
        <dsp:cNvSpPr/>
      </dsp:nvSpPr>
      <dsp:spPr>
        <a:xfrm>
          <a:off x="0" y="391710"/>
          <a:ext cx="8784976"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8AA9EF-C725-49FF-9156-46835F2787B0}">
      <dsp:nvSpPr>
        <dsp:cNvPr id="0" name=""/>
        <dsp:cNvSpPr/>
      </dsp:nvSpPr>
      <dsp:spPr>
        <a:xfrm>
          <a:off x="439248" y="37470"/>
          <a:ext cx="6149483" cy="708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889000">
            <a:lnSpc>
              <a:spcPct val="90000"/>
            </a:lnSpc>
            <a:spcBef>
              <a:spcPct val="0"/>
            </a:spcBef>
            <a:spcAft>
              <a:spcPct val="35000"/>
            </a:spcAft>
          </a:pPr>
          <a:r>
            <a:rPr lang="pt-BR" sz="2000" kern="1200" dirty="0" smtClean="0"/>
            <a:t>VI - irredutibilidade do salário, salvo o disposto em convenção ou acordo coletivo</a:t>
          </a:r>
          <a:endParaRPr lang="pt-BR" sz="2000" kern="1200" dirty="0"/>
        </a:p>
      </dsp:txBody>
      <dsp:txXfrm>
        <a:off x="439248" y="37470"/>
        <a:ext cx="6149483" cy="708480"/>
      </dsp:txXfrm>
    </dsp:sp>
    <dsp:sp modelId="{97ACB471-B734-448C-A059-017A306D3995}">
      <dsp:nvSpPr>
        <dsp:cNvPr id="0" name=""/>
        <dsp:cNvSpPr/>
      </dsp:nvSpPr>
      <dsp:spPr>
        <a:xfrm>
          <a:off x="0" y="1480350"/>
          <a:ext cx="8784976" cy="604800"/>
        </a:xfrm>
        <a:prstGeom prst="rect">
          <a:avLst/>
        </a:prstGeom>
        <a:solidFill>
          <a:schemeClr val="lt1">
            <a:alpha val="90000"/>
            <a:hueOff val="0"/>
            <a:satOff val="0"/>
            <a:lumOff val="0"/>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dsp:style>
    </dsp:sp>
    <dsp:sp modelId="{7D64712E-264A-4E01-ADD6-B2E302023C79}">
      <dsp:nvSpPr>
        <dsp:cNvPr id="0" name=""/>
        <dsp:cNvSpPr/>
      </dsp:nvSpPr>
      <dsp:spPr>
        <a:xfrm>
          <a:off x="439248" y="1126110"/>
          <a:ext cx="6149483" cy="708480"/>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889000">
            <a:lnSpc>
              <a:spcPct val="90000"/>
            </a:lnSpc>
            <a:spcBef>
              <a:spcPct val="0"/>
            </a:spcBef>
            <a:spcAft>
              <a:spcPct val="35000"/>
            </a:spcAft>
          </a:pPr>
          <a:r>
            <a:rPr lang="pt-BR" sz="2000" kern="1200" dirty="0" smtClean="0"/>
            <a:t>VII - garantia de salário, nunca inferior ao mínimo, para os que percebem remuneração variável</a:t>
          </a:r>
          <a:endParaRPr lang="pt-BR" sz="2000" kern="1200" dirty="0"/>
        </a:p>
      </dsp:txBody>
      <dsp:txXfrm>
        <a:off x="439248" y="1126110"/>
        <a:ext cx="6149483" cy="708480"/>
      </dsp:txXfrm>
    </dsp:sp>
    <dsp:sp modelId="{1A423906-71CC-4877-9334-99BBD97F389C}">
      <dsp:nvSpPr>
        <dsp:cNvPr id="0" name=""/>
        <dsp:cNvSpPr/>
      </dsp:nvSpPr>
      <dsp:spPr>
        <a:xfrm>
          <a:off x="0" y="2568990"/>
          <a:ext cx="8784976" cy="604800"/>
        </a:xfrm>
        <a:prstGeom prst="rect">
          <a:avLst/>
        </a:prstGeom>
        <a:solidFill>
          <a:schemeClr val="lt1">
            <a:alpha val="90000"/>
            <a:hueOff val="0"/>
            <a:satOff val="0"/>
            <a:lumOff val="0"/>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dsp:style>
    </dsp:sp>
    <dsp:sp modelId="{74D86C00-981D-48BE-8A14-5B6985916EC3}">
      <dsp:nvSpPr>
        <dsp:cNvPr id="0" name=""/>
        <dsp:cNvSpPr/>
      </dsp:nvSpPr>
      <dsp:spPr>
        <a:xfrm>
          <a:off x="439248" y="2214750"/>
          <a:ext cx="6149483" cy="708480"/>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889000">
            <a:lnSpc>
              <a:spcPct val="90000"/>
            </a:lnSpc>
            <a:spcBef>
              <a:spcPct val="0"/>
            </a:spcBef>
            <a:spcAft>
              <a:spcPct val="35000"/>
            </a:spcAft>
          </a:pPr>
          <a:r>
            <a:rPr lang="pt-BR" sz="2000" kern="1200" dirty="0" smtClean="0"/>
            <a:t>VIII - décimo terceiro salário com base na remuneração integral ou no valor da aposentadoria</a:t>
          </a:r>
          <a:endParaRPr lang="pt-BR" sz="2000" kern="1200" dirty="0"/>
        </a:p>
      </dsp:txBody>
      <dsp:txXfrm>
        <a:off x="439248" y="2214750"/>
        <a:ext cx="6149483" cy="708480"/>
      </dsp:txXfrm>
    </dsp:sp>
    <dsp:sp modelId="{5CF1A7C4-9FAB-4980-ABAB-677BB14128FC}">
      <dsp:nvSpPr>
        <dsp:cNvPr id="0" name=""/>
        <dsp:cNvSpPr/>
      </dsp:nvSpPr>
      <dsp:spPr>
        <a:xfrm>
          <a:off x="0" y="3657630"/>
          <a:ext cx="8784976" cy="604800"/>
        </a:xfrm>
        <a:prstGeom prst="rect">
          <a:avLst/>
        </a:prstGeom>
        <a:solidFill>
          <a:schemeClr val="lt1">
            <a:alpha val="90000"/>
            <a:hueOff val="0"/>
            <a:satOff val="0"/>
            <a:lumOff val="0"/>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dsp:style>
    </dsp:sp>
    <dsp:sp modelId="{244E5960-7E83-45BA-8B20-A045A6F381CD}">
      <dsp:nvSpPr>
        <dsp:cNvPr id="0" name=""/>
        <dsp:cNvSpPr/>
      </dsp:nvSpPr>
      <dsp:spPr>
        <a:xfrm>
          <a:off x="439248" y="3303390"/>
          <a:ext cx="6149483" cy="708480"/>
        </a:xfrm>
        <a:prstGeom prst="round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889000">
            <a:lnSpc>
              <a:spcPct val="90000"/>
            </a:lnSpc>
            <a:spcBef>
              <a:spcPct val="0"/>
            </a:spcBef>
            <a:spcAft>
              <a:spcPct val="35000"/>
            </a:spcAft>
          </a:pPr>
          <a:r>
            <a:rPr lang="pt-BR" sz="2000" kern="1200" dirty="0" smtClean="0"/>
            <a:t>IX – remuneração do trabalho noturno superior à do diurno</a:t>
          </a:r>
          <a:endParaRPr lang="pt-BR" sz="2000" kern="1200" dirty="0"/>
        </a:p>
      </dsp:txBody>
      <dsp:txXfrm>
        <a:off x="439248" y="3303390"/>
        <a:ext cx="6149483" cy="708480"/>
      </dsp:txXfrm>
    </dsp:sp>
    <dsp:sp modelId="{753CDED4-F2AB-4FF2-BE12-337B4C6A7EDF}">
      <dsp:nvSpPr>
        <dsp:cNvPr id="0" name=""/>
        <dsp:cNvSpPr/>
      </dsp:nvSpPr>
      <dsp:spPr>
        <a:xfrm>
          <a:off x="0" y="4746270"/>
          <a:ext cx="8784976" cy="604800"/>
        </a:xfrm>
        <a:prstGeom prst="rect">
          <a:avLst/>
        </a:prstGeom>
        <a:solidFill>
          <a:schemeClr val="lt1">
            <a:alpha val="90000"/>
            <a:hueOff val="0"/>
            <a:satOff val="0"/>
            <a:lumOff val="0"/>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dsp:style>
    </dsp:sp>
    <dsp:sp modelId="{25132A50-CD94-436C-A495-92BE3E7F1C27}">
      <dsp:nvSpPr>
        <dsp:cNvPr id="0" name=""/>
        <dsp:cNvSpPr/>
      </dsp:nvSpPr>
      <dsp:spPr>
        <a:xfrm>
          <a:off x="439248" y="4392030"/>
          <a:ext cx="6149483" cy="708480"/>
        </a:xfrm>
        <a:prstGeom prst="round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889000">
            <a:lnSpc>
              <a:spcPct val="90000"/>
            </a:lnSpc>
            <a:spcBef>
              <a:spcPct val="0"/>
            </a:spcBef>
            <a:spcAft>
              <a:spcPct val="35000"/>
            </a:spcAft>
          </a:pPr>
          <a:r>
            <a:rPr lang="pt-BR" sz="2000" kern="1200" dirty="0" smtClean="0"/>
            <a:t>X - proteção do salário na forma da lei, constituindo crime sua retenção dolosa</a:t>
          </a:r>
          <a:endParaRPr lang="pt-BR" sz="2000" kern="1200" dirty="0"/>
        </a:p>
      </dsp:txBody>
      <dsp:txXfrm>
        <a:off x="439248" y="4392030"/>
        <a:ext cx="6149483" cy="708480"/>
      </dsp:txXfrm>
    </dsp:sp>
    <dsp:sp modelId="{CB9479A6-22C5-43ED-A9C9-6A2440F202C8}">
      <dsp:nvSpPr>
        <dsp:cNvPr id="0" name=""/>
        <dsp:cNvSpPr/>
      </dsp:nvSpPr>
      <dsp:spPr>
        <a:xfrm>
          <a:off x="0" y="5982465"/>
          <a:ext cx="8784976" cy="6048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E0FBE16E-FD92-4B88-95BC-34A8E979749E}">
      <dsp:nvSpPr>
        <dsp:cNvPr id="0" name=""/>
        <dsp:cNvSpPr/>
      </dsp:nvSpPr>
      <dsp:spPr>
        <a:xfrm>
          <a:off x="439248" y="5480670"/>
          <a:ext cx="6365514" cy="85603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36" tIns="0" rIns="232436" bIns="0" numCol="1" spcCol="1270" anchor="ctr" anchorCtr="0">
          <a:noAutofit/>
        </a:bodyPr>
        <a:lstStyle/>
        <a:p>
          <a:pPr lvl="0" algn="l" defTabSz="889000">
            <a:lnSpc>
              <a:spcPct val="90000"/>
            </a:lnSpc>
            <a:spcBef>
              <a:spcPct val="0"/>
            </a:spcBef>
            <a:spcAft>
              <a:spcPct val="35000"/>
            </a:spcAft>
          </a:pPr>
          <a:r>
            <a:rPr lang="pt-BR" sz="2000" kern="1200" dirty="0" smtClean="0"/>
            <a:t>XI – participação nos lucros, ou resultados, desvinculada da remuneração, e, excepcionalmente, participação na gestão da empresa, conforme definido em lei</a:t>
          </a:r>
          <a:endParaRPr lang="pt-BR" sz="2000" kern="1200" dirty="0"/>
        </a:p>
      </dsp:txBody>
      <dsp:txXfrm>
        <a:off x="439248" y="5480670"/>
        <a:ext cx="6365514" cy="856035"/>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36B7B9-3596-4FA7-A429-4C3AE084A4F0}">
      <dsp:nvSpPr>
        <dsp:cNvPr id="0" name=""/>
        <dsp:cNvSpPr/>
      </dsp:nvSpPr>
      <dsp:spPr>
        <a:xfrm>
          <a:off x="0" y="148282"/>
          <a:ext cx="8784976" cy="100693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t-BR" sz="1800" kern="1200" dirty="0" smtClean="0"/>
            <a:t>XII - salário-família pago em razão do dependente do trabalhador de baixa renda nos termos da lei</a:t>
          </a:r>
          <a:endParaRPr lang="pt-BR" sz="1800" kern="1200" dirty="0"/>
        </a:p>
      </dsp:txBody>
      <dsp:txXfrm>
        <a:off x="0" y="148282"/>
        <a:ext cx="8784976" cy="1006931"/>
      </dsp:txXfrm>
    </dsp:sp>
    <dsp:sp modelId="{3FC305B3-F9AC-4EF1-956D-363F2310BAE9}">
      <dsp:nvSpPr>
        <dsp:cNvPr id="0" name=""/>
        <dsp:cNvSpPr/>
      </dsp:nvSpPr>
      <dsp:spPr>
        <a:xfrm>
          <a:off x="0" y="1207053"/>
          <a:ext cx="8784976" cy="1006931"/>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t-BR" sz="1800" kern="1200" dirty="0" smtClean="0"/>
            <a:t>XIII - duração do trabalho normal não superior a oito horas diárias e quarenta e quatro semanais, facultada a compensação de horários e a redução da jornada, mediante acordo ou convenção coletiva de trabalho</a:t>
          </a:r>
          <a:endParaRPr lang="pt-BR" sz="1800" kern="1200" dirty="0"/>
        </a:p>
      </dsp:txBody>
      <dsp:txXfrm>
        <a:off x="0" y="1207053"/>
        <a:ext cx="8784976" cy="1006931"/>
      </dsp:txXfrm>
    </dsp:sp>
    <dsp:sp modelId="{818FF14F-D884-43A5-9472-7BC1233F353A}">
      <dsp:nvSpPr>
        <dsp:cNvPr id="0" name=""/>
        <dsp:cNvSpPr/>
      </dsp:nvSpPr>
      <dsp:spPr>
        <a:xfrm>
          <a:off x="0" y="2265824"/>
          <a:ext cx="8784976" cy="1006931"/>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t-BR" sz="1800" kern="1200" dirty="0" smtClean="0"/>
            <a:t>XIV - jornada de seis horas para o trabalho realizado em turnos ininterruptos de revezamento, salvo negociação coletiva</a:t>
          </a:r>
          <a:endParaRPr lang="pt-BR" sz="1800" kern="1200" dirty="0"/>
        </a:p>
      </dsp:txBody>
      <dsp:txXfrm>
        <a:off x="0" y="2265824"/>
        <a:ext cx="8784976" cy="1006931"/>
      </dsp:txXfrm>
    </dsp:sp>
    <dsp:sp modelId="{FB1C9717-DE24-4CE9-B8AE-2DE05E0CFAF4}">
      <dsp:nvSpPr>
        <dsp:cNvPr id="0" name=""/>
        <dsp:cNvSpPr/>
      </dsp:nvSpPr>
      <dsp:spPr>
        <a:xfrm>
          <a:off x="0" y="3324596"/>
          <a:ext cx="8784976" cy="1006931"/>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t-BR" sz="1800" kern="1200" dirty="0" smtClean="0"/>
            <a:t>XV - repouso semanal remunerado, preferencialmente aos domingos</a:t>
          </a:r>
          <a:endParaRPr lang="pt-BR" sz="1800" kern="1200" dirty="0"/>
        </a:p>
      </dsp:txBody>
      <dsp:txXfrm>
        <a:off x="0" y="3324596"/>
        <a:ext cx="8784976" cy="1006931"/>
      </dsp:txXfrm>
    </dsp:sp>
    <dsp:sp modelId="{08A51A01-0328-43D6-80DA-D7732454F382}">
      <dsp:nvSpPr>
        <dsp:cNvPr id="0" name=""/>
        <dsp:cNvSpPr/>
      </dsp:nvSpPr>
      <dsp:spPr>
        <a:xfrm>
          <a:off x="0" y="4383367"/>
          <a:ext cx="8784976" cy="1006931"/>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t-BR" sz="1800" kern="1200" dirty="0" smtClean="0"/>
            <a:t>XVI - remuneração do serviço extraordinário superior, no mínimo, em </a:t>
          </a:r>
          <a:r>
            <a:rPr lang="pt-BR" sz="1800" kern="1200" dirty="0" err="1" smtClean="0"/>
            <a:t>cinqüenta</a:t>
          </a:r>
          <a:r>
            <a:rPr lang="pt-BR" sz="1800" kern="1200" dirty="0" smtClean="0"/>
            <a:t> por cento à do normal</a:t>
          </a:r>
          <a:endParaRPr lang="pt-BR" sz="1800" kern="1200" dirty="0"/>
        </a:p>
      </dsp:txBody>
      <dsp:txXfrm>
        <a:off x="0" y="4383367"/>
        <a:ext cx="8784976" cy="1006931"/>
      </dsp:txXfrm>
    </dsp:sp>
    <dsp:sp modelId="{D98BBB56-BA47-4EE0-B05C-31CF07C17E5A}">
      <dsp:nvSpPr>
        <dsp:cNvPr id="0" name=""/>
        <dsp:cNvSpPr/>
      </dsp:nvSpPr>
      <dsp:spPr>
        <a:xfrm>
          <a:off x="0" y="5442138"/>
          <a:ext cx="8784976" cy="1006931"/>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t-BR" sz="1800" kern="1200" dirty="0" smtClean="0"/>
            <a:t>XVII - gozo de férias anuais remuneradas com, pelo menos, um terço a mais do que o salário norma</a:t>
          </a:r>
          <a:endParaRPr lang="pt-BR" sz="1800" kern="1200" dirty="0"/>
        </a:p>
      </dsp:txBody>
      <dsp:txXfrm>
        <a:off x="0" y="5442138"/>
        <a:ext cx="8784976" cy="1006931"/>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65B0F6-1C2C-499C-BBF0-E46778459EC6}">
      <dsp:nvSpPr>
        <dsp:cNvPr id="0" name=""/>
        <dsp:cNvSpPr/>
      </dsp:nvSpPr>
      <dsp:spPr>
        <a:xfrm>
          <a:off x="0" y="486053"/>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t>XVIII - licença à gestante, sem prejuízo do emprego e do salário, com a duração de cento e vinte dias</a:t>
          </a:r>
          <a:endParaRPr lang="pt-BR" sz="2000" kern="1200" dirty="0"/>
        </a:p>
      </dsp:txBody>
      <dsp:txXfrm>
        <a:off x="0" y="486053"/>
        <a:ext cx="2790309" cy="1674186"/>
      </dsp:txXfrm>
    </dsp:sp>
    <dsp:sp modelId="{B6C9E9A6-DEEF-4B74-8A5A-9DC94FFC9E5E}">
      <dsp:nvSpPr>
        <dsp:cNvPr id="0" name=""/>
        <dsp:cNvSpPr/>
      </dsp:nvSpPr>
      <dsp:spPr>
        <a:xfrm>
          <a:off x="3069341" y="486053"/>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t>XIX - </a:t>
          </a:r>
          <a:r>
            <a:rPr lang="pt-BR" sz="2000" kern="1200" dirty="0" err="1" smtClean="0"/>
            <a:t>licença-paternidade</a:t>
          </a:r>
          <a:r>
            <a:rPr lang="pt-BR" sz="2000" kern="1200" dirty="0" smtClean="0"/>
            <a:t>, nos termos fixados em lei</a:t>
          </a:r>
          <a:endParaRPr lang="pt-BR" sz="2000" kern="1200" dirty="0"/>
        </a:p>
      </dsp:txBody>
      <dsp:txXfrm>
        <a:off x="3069341" y="486053"/>
        <a:ext cx="2790309" cy="1674186"/>
      </dsp:txXfrm>
    </dsp:sp>
    <dsp:sp modelId="{2DA14BE5-D53D-4853-A871-F0C5EC6F0AA5}">
      <dsp:nvSpPr>
        <dsp:cNvPr id="0" name=""/>
        <dsp:cNvSpPr/>
      </dsp:nvSpPr>
      <dsp:spPr>
        <a:xfrm>
          <a:off x="6138681" y="486053"/>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t>XX - proteção do mercado de trabalho da mulher, mediante incentivos específicos, nos termos da lei</a:t>
          </a:r>
          <a:endParaRPr lang="pt-BR" sz="2000" kern="1200" dirty="0"/>
        </a:p>
      </dsp:txBody>
      <dsp:txXfrm>
        <a:off x="6138681" y="486053"/>
        <a:ext cx="2790309" cy="1674186"/>
      </dsp:txXfrm>
    </dsp:sp>
    <dsp:sp modelId="{EE248545-4025-467C-97D1-E537AE8B8973}">
      <dsp:nvSpPr>
        <dsp:cNvPr id="0" name=""/>
        <dsp:cNvSpPr/>
      </dsp:nvSpPr>
      <dsp:spPr>
        <a:xfrm>
          <a:off x="0" y="2439270"/>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t>XXI - aviso prévio proporcional ao tempo de serviço, sendo no mínimo de trinta dias, nos termos da lei</a:t>
          </a:r>
          <a:endParaRPr lang="pt-BR" sz="2000" kern="1200" dirty="0"/>
        </a:p>
      </dsp:txBody>
      <dsp:txXfrm>
        <a:off x="0" y="2439270"/>
        <a:ext cx="2790309" cy="1674186"/>
      </dsp:txXfrm>
    </dsp:sp>
    <dsp:sp modelId="{372ECBF0-8514-4F8A-99AE-4FA29E1FEA04}">
      <dsp:nvSpPr>
        <dsp:cNvPr id="0" name=""/>
        <dsp:cNvSpPr/>
      </dsp:nvSpPr>
      <dsp:spPr>
        <a:xfrm>
          <a:off x="3069341" y="2439270"/>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t>XXII - redução dos riscos inerentes ao trabalho, por meio de normas de saúde, higiene e segurança</a:t>
          </a:r>
          <a:endParaRPr lang="pt-BR" sz="2000" kern="1200" dirty="0"/>
        </a:p>
      </dsp:txBody>
      <dsp:txXfrm>
        <a:off x="3069341" y="2439270"/>
        <a:ext cx="2790309" cy="1674186"/>
      </dsp:txXfrm>
    </dsp:sp>
    <dsp:sp modelId="{BC0F3407-6A85-4EDA-9950-CE55CB4390FB}">
      <dsp:nvSpPr>
        <dsp:cNvPr id="0" name=""/>
        <dsp:cNvSpPr/>
      </dsp:nvSpPr>
      <dsp:spPr>
        <a:xfrm>
          <a:off x="6138681" y="2439270"/>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t>XXIII - adicional de remuneração para as atividades penosas, insalubres ou perigosas, na forma da lei</a:t>
          </a:r>
          <a:endParaRPr lang="pt-BR" sz="2000" kern="1200" dirty="0"/>
        </a:p>
      </dsp:txBody>
      <dsp:txXfrm>
        <a:off x="6138681" y="2439270"/>
        <a:ext cx="2790309" cy="1674186"/>
      </dsp:txXfrm>
    </dsp:sp>
    <dsp:sp modelId="{92099E1C-6E9A-43BC-BF1C-D9FBF081054F}">
      <dsp:nvSpPr>
        <dsp:cNvPr id="0" name=""/>
        <dsp:cNvSpPr/>
      </dsp:nvSpPr>
      <dsp:spPr>
        <a:xfrm>
          <a:off x="0" y="4392487"/>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smtClean="0"/>
            <a:t>XXIV - aposentadoria</a:t>
          </a:r>
          <a:endParaRPr lang="pt-BR" sz="2000" kern="1200"/>
        </a:p>
      </dsp:txBody>
      <dsp:txXfrm>
        <a:off x="0" y="4392487"/>
        <a:ext cx="2790309" cy="1674186"/>
      </dsp:txXfrm>
    </dsp:sp>
    <dsp:sp modelId="{8AAD7586-9CD2-4077-8F68-F997135F02AC}">
      <dsp:nvSpPr>
        <dsp:cNvPr id="0" name=""/>
        <dsp:cNvSpPr/>
      </dsp:nvSpPr>
      <dsp:spPr>
        <a:xfrm>
          <a:off x="3069341" y="4392487"/>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smtClean="0"/>
            <a:t>XXV - assistência gratuita aos filhos e dependentes desde o nascimento até 5 (cinco) anos de idade em creches e pré-escolas</a:t>
          </a:r>
        </a:p>
      </dsp:txBody>
      <dsp:txXfrm>
        <a:off x="3069341" y="4392487"/>
        <a:ext cx="2790309" cy="1674186"/>
      </dsp:txXfrm>
    </dsp:sp>
    <dsp:sp modelId="{93A23112-6866-4A7A-9B8A-C51BB0DCF16B}">
      <dsp:nvSpPr>
        <dsp:cNvPr id="0" name=""/>
        <dsp:cNvSpPr/>
      </dsp:nvSpPr>
      <dsp:spPr>
        <a:xfrm>
          <a:off x="6138681" y="4392488"/>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smtClean="0"/>
            <a:t>XXVI - reconhecimento das convenções e acordos coletivos de trabalho</a:t>
          </a:r>
        </a:p>
      </dsp:txBody>
      <dsp:txXfrm>
        <a:off x="6138681" y="4392488"/>
        <a:ext cx="2790309" cy="1674186"/>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65B0F6-1C2C-499C-BBF0-E46778459EC6}">
      <dsp:nvSpPr>
        <dsp:cNvPr id="0" name=""/>
        <dsp:cNvSpPr/>
      </dsp:nvSpPr>
      <dsp:spPr>
        <a:xfrm>
          <a:off x="0" y="486054"/>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kern="1200" dirty="0" smtClean="0"/>
            <a:t>XXVII - proteção em face da automação, na forma da lei</a:t>
          </a:r>
          <a:endParaRPr lang="pt-BR" sz="1500" kern="1200" dirty="0"/>
        </a:p>
      </dsp:txBody>
      <dsp:txXfrm>
        <a:off x="0" y="486054"/>
        <a:ext cx="2790309" cy="1674186"/>
      </dsp:txXfrm>
    </dsp:sp>
    <dsp:sp modelId="{B6C9E9A6-DEEF-4B74-8A5A-9DC94FFC9E5E}">
      <dsp:nvSpPr>
        <dsp:cNvPr id="0" name=""/>
        <dsp:cNvSpPr/>
      </dsp:nvSpPr>
      <dsp:spPr>
        <a:xfrm>
          <a:off x="3069341" y="486054"/>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kern="1200" dirty="0" smtClean="0"/>
            <a:t>XXVIII - seguro contra acidentes de trabalho, a cargo do empregador, sem excluir a indenização a que este está obrigado, quando incorrer em dolo ou culpa</a:t>
          </a:r>
          <a:endParaRPr lang="pt-BR" sz="1500" kern="1200" dirty="0"/>
        </a:p>
      </dsp:txBody>
      <dsp:txXfrm>
        <a:off x="3069341" y="486054"/>
        <a:ext cx="2790309" cy="1674186"/>
      </dsp:txXfrm>
    </dsp:sp>
    <dsp:sp modelId="{2DA14BE5-D53D-4853-A871-F0C5EC6F0AA5}">
      <dsp:nvSpPr>
        <dsp:cNvPr id="0" name=""/>
        <dsp:cNvSpPr/>
      </dsp:nvSpPr>
      <dsp:spPr>
        <a:xfrm>
          <a:off x="6138681" y="486054"/>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kern="1200" dirty="0" smtClean="0"/>
            <a:t>XXIX - ação, quanto aos créditos resultantes das relações de trabalho, com prazo prescricional de cinco anos para os trabalhadores urbanos e rurais, até o limite de dois anos após a extinção do contrato de trabalho</a:t>
          </a:r>
          <a:endParaRPr lang="pt-BR" sz="1500" kern="1200" dirty="0"/>
        </a:p>
      </dsp:txBody>
      <dsp:txXfrm>
        <a:off x="6138681" y="486054"/>
        <a:ext cx="2790309" cy="1674186"/>
      </dsp:txXfrm>
    </dsp:sp>
    <dsp:sp modelId="{EE248545-4025-467C-97D1-E537AE8B8973}">
      <dsp:nvSpPr>
        <dsp:cNvPr id="0" name=""/>
        <dsp:cNvSpPr/>
      </dsp:nvSpPr>
      <dsp:spPr>
        <a:xfrm>
          <a:off x="0" y="2439271"/>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kern="1200" dirty="0" smtClean="0"/>
            <a:t>XXX - proibição de diferença de salários, de exercício de funções e de critério de admissão por motivo de sexo, idade, cor ou estado civil</a:t>
          </a:r>
          <a:endParaRPr lang="pt-BR" sz="1500" kern="1200" dirty="0"/>
        </a:p>
      </dsp:txBody>
      <dsp:txXfrm>
        <a:off x="0" y="2439271"/>
        <a:ext cx="2790309" cy="1674186"/>
      </dsp:txXfrm>
    </dsp:sp>
    <dsp:sp modelId="{372ECBF0-8514-4F8A-99AE-4FA29E1FEA04}">
      <dsp:nvSpPr>
        <dsp:cNvPr id="0" name=""/>
        <dsp:cNvSpPr/>
      </dsp:nvSpPr>
      <dsp:spPr>
        <a:xfrm>
          <a:off x="3069341" y="2439271"/>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kern="1200" dirty="0" smtClean="0"/>
            <a:t>XXXI - proibição de qualquer discriminação no tocante a salário e critérios de admissão do trabalhador portador de deficiência</a:t>
          </a:r>
          <a:endParaRPr lang="pt-BR" sz="1500" kern="1200" dirty="0"/>
        </a:p>
      </dsp:txBody>
      <dsp:txXfrm>
        <a:off x="3069341" y="2439271"/>
        <a:ext cx="2790309" cy="1674186"/>
      </dsp:txXfrm>
    </dsp:sp>
    <dsp:sp modelId="{BC0F3407-6A85-4EDA-9950-CE55CB4390FB}">
      <dsp:nvSpPr>
        <dsp:cNvPr id="0" name=""/>
        <dsp:cNvSpPr/>
      </dsp:nvSpPr>
      <dsp:spPr>
        <a:xfrm>
          <a:off x="6138681" y="2439271"/>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kern="1200" dirty="0" smtClean="0"/>
            <a:t>XXXII - proibição de distinção entre trabalho manual, técnico e intelectual ou entre os profissionais respectivos</a:t>
          </a:r>
          <a:endParaRPr lang="pt-BR" sz="1500" kern="1200" dirty="0"/>
        </a:p>
      </dsp:txBody>
      <dsp:txXfrm>
        <a:off x="6138681" y="2439271"/>
        <a:ext cx="2790309" cy="1674186"/>
      </dsp:txXfrm>
    </dsp:sp>
    <dsp:sp modelId="{92099E1C-6E9A-43BC-BF1C-D9FBF081054F}">
      <dsp:nvSpPr>
        <dsp:cNvPr id="0" name=""/>
        <dsp:cNvSpPr/>
      </dsp:nvSpPr>
      <dsp:spPr>
        <a:xfrm>
          <a:off x="3069341" y="4392488"/>
          <a:ext cx="2790309" cy="16741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kern="1200" dirty="0" smtClean="0"/>
            <a:t>XXXIII - proibição de trabalho noturno, perigoso ou insalubre a menores de dezoito e de qualquer trabalho a menores de dezesseis anos, salvo na condição de aprendiz, a partir de quatorze anos</a:t>
          </a:r>
          <a:endParaRPr lang="pt-BR" sz="1500" kern="1200" dirty="0"/>
        </a:p>
      </dsp:txBody>
      <dsp:txXfrm>
        <a:off x="3069341" y="4392488"/>
        <a:ext cx="2790309" cy="1674186"/>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A24E26-178B-41AE-8B0F-AC42D6615896}">
      <dsp:nvSpPr>
        <dsp:cNvPr id="0" name=""/>
        <dsp:cNvSpPr/>
      </dsp:nvSpPr>
      <dsp:spPr>
        <a:xfrm>
          <a:off x="4256724" y="1552761"/>
          <a:ext cx="1493403" cy="710724"/>
        </a:xfrm>
        <a:custGeom>
          <a:avLst/>
          <a:gdLst/>
          <a:ahLst/>
          <a:cxnLst/>
          <a:rect l="0" t="0" r="0" b="0"/>
          <a:pathLst>
            <a:path>
              <a:moveTo>
                <a:pt x="0" y="0"/>
              </a:moveTo>
              <a:lnTo>
                <a:pt x="0" y="484337"/>
              </a:lnTo>
              <a:lnTo>
                <a:pt x="1493403" y="484337"/>
              </a:lnTo>
              <a:lnTo>
                <a:pt x="1493403" y="7107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4E611-F907-471B-9BA2-32BDC4BF9A39}">
      <dsp:nvSpPr>
        <dsp:cNvPr id="0" name=""/>
        <dsp:cNvSpPr/>
      </dsp:nvSpPr>
      <dsp:spPr>
        <a:xfrm>
          <a:off x="2717601" y="3815267"/>
          <a:ext cx="91440" cy="710724"/>
        </a:xfrm>
        <a:custGeom>
          <a:avLst/>
          <a:gdLst/>
          <a:ahLst/>
          <a:cxnLst/>
          <a:rect l="0" t="0" r="0" b="0"/>
          <a:pathLst>
            <a:path>
              <a:moveTo>
                <a:pt x="45720" y="0"/>
              </a:moveTo>
              <a:lnTo>
                <a:pt x="45720" y="7107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8FE951-986C-4F7B-940C-C3ED0AD0E1FD}">
      <dsp:nvSpPr>
        <dsp:cNvPr id="0" name=""/>
        <dsp:cNvSpPr/>
      </dsp:nvSpPr>
      <dsp:spPr>
        <a:xfrm>
          <a:off x="2763321" y="1552761"/>
          <a:ext cx="1493403" cy="710724"/>
        </a:xfrm>
        <a:custGeom>
          <a:avLst/>
          <a:gdLst/>
          <a:ahLst/>
          <a:cxnLst/>
          <a:rect l="0" t="0" r="0" b="0"/>
          <a:pathLst>
            <a:path>
              <a:moveTo>
                <a:pt x="1493403" y="0"/>
              </a:moveTo>
              <a:lnTo>
                <a:pt x="1493403" y="484337"/>
              </a:lnTo>
              <a:lnTo>
                <a:pt x="0" y="484337"/>
              </a:lnTo>
              <a:lnTo>
                <a:pt x="0" y="7107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D2A276-6B64-477C-BC0F-FB0F9FC5A2E3}">
      <dsp:nvSpPr>
        <dsp:cNvPr id="0" name=""/>
        <dsp:cNvSpPr/>
      </dsp:nvSpPr>
      <dsp:spPr>
        <a:xfrm>
          <a:off x="3034848" y="979"/>
          <a:ext cx="2443750" cy="15517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46282-14E3-4885-84DF-55483B69DA5F}">
      <dsp:nvSpPr>
        <dsp:cNvPr id="0" name=""/>
        <dsp:cNvSpPr/>
      </dsp:nvSpPr>
      <dsp:spPr>
        <a:xfrm>
          <a:off x="3306376" y="258931"/>
          <a:ext cx="2443750" cy="15517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t>Parágrafo único. São assegurados à categoria dos trabalhadores domésticos os direitos previstos nos incisos</a:t>
          </a:r>
          <a:endParaRPr lang="pt-BR" sz="1200" kern="1200" dirty="0"/>
        </a:p>
      </dsp:txBody>
      <dsp:txXfrm>
        <a:off x="3306376" y="258931"/>
        <a:ext cx="2443750" cy="1551781"/>
      </dsp:txXfrm>
    </dsp:sp>
    <dsp:sp modelId="{D206F481-F190-4FF8-A9E4-A90EA2C6ECD1}">
      <dsp:nvSpPr>
        <dsp:cNvPr id="0" name=""/>
        <dsp:cNvSpPr/>
      </dsp:nvSpPr>
      <dsp:spPr>
        <a:xfrm>
          <a:off x="1541445" y="2263485"/>
          <a:ext cx="2443750" cy="15517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0F522F-4A6A-4A42-85AE-F80307BA6829}">
      <dsp:nvSpPr>
        <dsp:cNvPr id="0" name=""/>
        <dsp:cNvSpPr/>
      </dsp:nvSpPr>
      <dsp:spPr>
        <a:xfrm>
          <a:off x="1812973" y="2521436"/>
          <a:ext cx="2443750" cy="15517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t>e, atendidas as condições estabelecidas em lei e observada a simplificação do cumprimento das obrigações tributárias, principais e acessórias, decorrentes da relação de trabalho e suas peculiaridades, os previstos nos incisos </a:t>
          </a:r>
          <a:endParaRPr lang="pt-BR" sz="1200" kern="1200" dirty="0"/>
        </a:p>
      </dsp:txBody>
      <dsp:txXfrm>
        <a:off x="1812973" y="2521436"/>
        <a:ext cx="2443750" cy="1551781"/>
      </dsp:txXfrm>
    </dsp:sp>
    <dsp:sp modelId="{2547A0A0-E3AD-4738-8082-B634137DA808}">
      <dsp:nvSpPr>
        <dsp:cNvPr id="0" name=""/>
        <dsp:cNvSpPr/>
      </dsp:nvSpPr>
      <dsp:spPr>
        <a:xfrm>
          <a:off x="1541445" y="4525991"/>
          <a:ext cx="2443750" cy="15517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85EE0-1B6B-4529-89F6-2F7400F355DF}">
      <dsp:nvSpPr>
        <dsp:cNvPr id="0" name=""/>
        <dsp:cNvSpPr/>
      </dsp:nvSpPr>
      <dsp:spPr>
        <a:xfrm>
          <a:off x="1812973" y="4783942"/>
          <a:ext cx="2443750" cy="15517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t>I, II, III, IX, XII, XXV e XXVIII, bem como a sua integração à previdência social.</a:t>
          </a:r>
          <a:endParaRPr lang="pt-BR" sz="1200" kern="1200" dirty="0"/>
        </a:p>
      </dsp:txBody>
      <dsp:txXfrm>
        <a:off x="1812973" y="4783942"/>
        <a:ext cx="2443750" cy="1551781"/>
      </dsp:txXfrm>
    </dsp:sp>
    <dsp:sp modelId="{34FAEB64-7E83-41B0-B43C-83AABF205632}">
      <dsp:nvSpPr>
        <dsp:cNvPr id="0" name=""/>
        <dsp:cNvSpPr/>
      </dsp:nvSpPr>
      <dsp:spPr>
        <a:xfrm>
          <a:off x="4528251" y="2263485"/>
          <a:ext cx="2443750" cy="15517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B627D5-CF70-4988-9BAF-794ECDB7AFA0}">
      <dsp:nvSpPr>
        <dsp:cNvPr id="0" name=""/>
        <dsp:cNvSpPr/>
      </dsp:nvSpPr>
      <dsp:spPr>
        <a:xfrm>
          <a:off x="4799779" y="2521436"/>
          <a:ext cx="2443750" cy="15517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IV, VI, VII, VIII, X, XIII, XV, XVI, XVII, XVIII, XIX, XXI, XXII, XXIV, XXVI, XXX, XXXI e XXXIII</a:t>
          </a:r>
          <a:endParaRPr lang="pt-BR" sz="1200" kern="1200" dirty="0"/>
        </a:p>
      </dsp:txBody>
      <dsp:txXfrm>
        <a:off x="4799779" y="2521436"/>
        <a:ext cx="2443750" cy="15517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0C38A7-284B-4362-859A-F1C65E97C5EC}">
      <dsp:nvSpPr>
        <dsp:cNvPr id="0" name=""/>
        <dsp:cNvSpPr/>
      </dsp:nvSpPr>
      <dsp:spPr>
        <a:xfrm>
          <a:off x="473565" y="5776"/>
          <a:ext cx="2449326" cy="146959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tx1"/>
              </a:solidFill>
            </a:rPr>
            <a:t>XIII - é livre o exercício de qualquer trabalho, ofício ou profissão, atendidas as qualificações profissionais que a lei estabelecer</a:t>
          </a:r>
          <a:endParaRPr lang="pt-BR" sz="1400" kern="1200" dirty="0">
            <a:solidFill>
              <a:schemeClr val="tx1"/>
            </a:solidFill>
          </a:endParaRPr>
        </a:p>
      </dsp:txBody>
      <dsp:txXfrm>
        <a:off x="473565" y="5776"/>
        <a:ext cx="2449326" cy="1469596"/>
      </dsp:txXfrm>
    </dsp:sp>
    <dsp:sp modelId="{BE5ACD04-F748-4339-A6E0-3190B8947CE9}">
      <dsp:nvSpPr>
        <dsp:cNvPr id="0" name=""/>
        <dsp:cNvSpPr/>
      </dsp:nvSpPr>
      <dsp:spPr>
        <a:xfrm>
          <a:off x="3167824" y="5776"/>
          <a:ext cx="2449326" cy="146959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tx2"/>
              </a:solidFill>
            </a:rPr>
            <a:t>XIV - é assegurado a todos o acesso à informação e resguardado o sigilo da fonte, quando necessário ao exercício profissional</a:t>
          </a:r>
          <a:endParaRPr lang="pt-BR" sz="1400" kern="1200" dirty="0">
            <a:solidFill>
              <a:schemeClr val="tx2"/>
            </a:solidFill>
          </a:endParaRPr>
        </a:p>
      </dsp:txBody>
      <dsp:txXfrm>
        <a:off x="3167824" y="5776"/>
        <a:ext cx="2449326" cy="1469596"/>
      </dsp:txXfrm>
    </dsp:sp>
    <dsp:sp modelId="{183CBF7D-B5D0-4121-A366-8153D9ED0A50}">
      <dsp:nvSpPr>
        <dsp:cNvPr id="0" name=""/>
        <dsp:cNvSpPr/>
      </dsp:nvSpPr>
      <dsp:spPr>
        <a:xfrm>
          <a:off x="5862084" y="5776"/>
          <a:ext cx="2449326" cy="146959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accent1"/>
              </a:solidFill>
            </a:rPr>
            <a:t>XV - é livre a locomoção no território nacional em tempo de paz, podendo qualquer pessoa, nos termos da lei, nele entrar, permanecer ou dele sair com seus bens</a:t>
          </a:r>
          <a:endParaRPr lang="pt-BR" sz="1400" kern="1200" dirty="0">
            <a:solidFill>
              <a:schemeClr val="accent1"/>
            </a:solidFill>
          </a:endParaRPr>
        </a:p>
      </dsp:txBody>
      <dsp:txXfrm>
        <a:off x="5862084" y="5776"/>
        <a:ext cx="2449326" cy="1469596"/>
      </dsp:txXfrm>
    </dsp:sp>
    <dsp:sp modelId="{57557BD7-39A8-4F11-AFC0-93F7BF634DD2}">
      <dsp:nvSpPr>
        <dsp:cNvPr id="0" name=""/>
        <dsp:cNvSpPr/>
      </dsp:nvSpPr>
      <dsp:spPr>
        <a:xfrm>
          <a:off x="473565" y="1720305"/>
          <a:ext cx="2449326" cy="146959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solidFill>
                <a:schemeClr val="accent2"/>
              </a:solidFill>
            </a:rPr>
            <a:t>XVI - todos podem reunir-se pacificamente, sem armas, em locais abertos ao público, independentemente de autorização, desde que não frustrem outra reunião anteriormente convocada para o mesmo local, sendo apenas exigido prévio aviso à autoridade competente</a:t>
          </a:r>
          <a:endParaRPr lang="pt-BR" sz="1200" kern="1200" dirty="0">
            <a:solidFill>
              <a:schemeClr val="accent2"/>
            </a:solidFill>
          </a:endParaRPr>
        </a:p>
      </dsp:txBody>
      <dsp:txXfrm>
        <a:off x="473565" y="1720305"/>
        <a:ext cx="2449326" cy="1469596"/>
      </dsp:txXfrm>
    </dsp:sp>
    <dsp:sp modelId="{5B363401-5E04-4D99-93AA-F5670EE4D07A}">
      <dsp:nvSpPr>
        <dsp:cNvPr id="0" name=""/>
        <dsp:cNvSpPr/>
      </dsp:nvSpPr>
      <dsp:spPr>
        <a:xfrm>
          <a:off x="3167824" y="1720305"/>
          <a:ext cx="2449326" cy="146959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solidFill>
                <a:schemeClr val="accent3"/>
              </a:solidFill>
            </a:rPr>
            <a:t>XVII - é plena a liberdade de associação para fins lícitos, vedada a de caráter paramilitar</a:t>
          </a:r>
          <a:endParaRPr lang="pt-BR" sz="1200" kern="1200" dirty="0">
            <a:solidFill>
              <a:schemeClr val="accent3"/>
            </a:solidFill>
          </a:endParaRPr>
        </a:p>
      </dsp:txBody>
      <dsp:txXfrm>
        <a:off x="3167824" y="1720305"/>
        <a:ext cx="2449326" cy="1469596"/>
      </dsp:txXfrm>
    </dsp:sp>
    <dsp:sp modelId="{06EDCEEA-1989-4025-8195-B10CF48DA183}">
      <dsp:nvSpPr>
        <dsp:cNvPr id="0" name=""/>
        <dsp:cNvSpPr/>
      </dsp:nvSpPr>
      <dsp:spPr>
        <a:xfrm>
          <a:off x="5862084" y="1720305"/>
          <a:ext cx="2449326" cy="146959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accent5"/>
              </a:solidFill>
            </a:rPr>
            <a:t>XVIII - a criação de associações e, na forma da lei, a de cooperativas independem de autorização, sendo vedada a interferência estatal em seu funcionamento</a:t>
          </a:r>
          <a:endParaRPr lang="pt-BR" sz="1400" kern="1200" dirty="0">
            <a:solidFill>
              <a:schemeClr val="accent5"/>
            </a:solidFill>
          </a:endParaRPr>
        </a:p>
      </dsp:txBody>
      <dsp:txXfrm>
        <a:off x="5862084" y="1720305"/>
        <a:ext cx="2449326" cy="1469596"/>
      </dsp:txXfrm>
    </dsp:sp>
    <dsp:sp modelId="{6D3D67BA-F7ED-40A5-8C85-AD3A5AFDA1CD}">
      <dsp:nvSpPr>
        <dsp:cNvPr id="0" name=""/>
        <dsp:cNvSpPr/>
      </dsp:nvSpPr>
      <dsp:spPr>
        <a:xfrm>
          <a:off x="473565" y="3434834"/>
          <a:ext cx="2449326" cy="146959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accent6"/>
              </a:solidFill>
            </a:rPr>
            <a:t>XIX - as associações só poderão ser compulsoriamente dissolvidas ou ter suas atividades suspensas por decisão judicial, exigindo-se, no primeiro caso, o trânsito em julgado</a:t>
          </a:r>
          <a:endParaRPr lang="pt-BR" sz="1400" kern="1200" dirty="0">
            <a:solidFill>
              <a:schemeClr val="accent6"/>
            </a:solidFill>
          </a:endParaRPr>
        </a:p>
      </dsp:txBody>
      <dsp:txXfrm>
        <a:off x="473565" y="3434834"/>
        <a:ext cx="2449326" cy="1469596"/>
      </dsp:txXfrm>
    </dsp:sp>
    <dsp:sp modelId="{98C404AA-E503-4E71-ACFC-05459979C2AE}">
      <dsp:nvSpPr>
        <dsp:cNvPr id="0" name=""/>
        <dsp:cNvSpPr/>
      </dsp:nvSpPr>
      <dsp:spPr>
        <a:xfrm>
          <a:off x="3167824" y="3434834"/>
          <a:ext cx="2449326" cy="146959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solidFill>
                <a:schemeClr val="accent4">
                  <a:lumMod val="50000"/>
                </a:schemeClr>
              </a:solidFill>
            </a:rPr>
            <a:t>XX - ninguém poderá ser compelido a associar-se ou a permanecer associado</a:t>
          </a:r>
          <a:endParaRPr lang="pt-BR" sz="1800" kern="1200" dirty="0">
            <a:solidFill>
              <a:schemeClr val="accent4">
                <a:lumMod val="50000"/>
              </a:schemeClr>
            </a:solidFill>
          </a:endParaRPr>
        </a:p>
      </dsp:txBody>
      <dsp:txXfrm>
        <a:off x="3167824" y="3434834"/>
        <a:ext cx="2449326" cy="1469596"/>
      </dsp:txXfrm>
    </dsp:sp>
    <dsp:sp modelId="{C6AC297E-E81E-4F29-8912-5E085FD34BFE}">
      <dsp:nvSpPr>
        <dsp:cNvPr id="0" name=""/>
        <dsp:cNvSpPr/>
      </dsp:nvSpPr>
      <dsp:spPr>
        <a:xfrm>
          <a:off x="5862084" y="3434834"/>
          <a:ext cx="2449326" cy="146959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rgbClr val="FFC000"/>
              </a:solidFill>
            </a:rPr>
            <a:t>XXI - as entidades associativas, quando expressamente autorizadas, têm legitimidade para representar seus filiados judicial ou extrajudicialmente</a:t>
          </a:r>
          <a:endParaRPr lang="pt-BR" sz="1400" kern="1200" dirty="0">
            <a:solidFill>
              <a:srgbClr val="FFC000"/>
            </a:solidFill>
          </a:endParaRPr>
        </a:p>
      </dsp:txBody>
      <dsp:txXfrm>
        <a:off x="5862084" y="3434834"/>
        <a:ext cx="2449326" cy="1469596"/>
      </dsp:txXfrm>
    </dsp:sp>
    <dsp:sp modelId="{D4DEA936-6556-49E3-B601-73DED1765629}">
      <dsp:nvSpPr>
        <dsp:cNvPr id="0" name=""/>
        <dsp:cNvSpPr/>
      </dsp:nvSpPr>
      <dsp:spPr>
        <a:xfrm>
          <a:off x="473565" y="5149363"/>
          <a:ext cx="2449326" cy="146959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solidFill>
                <a:srgbClr val="00B050"/>
              </a:solidFill>
            </a:rPr>
            <a:t>XXII - é garantido o direito de propriedade</a:t>
          </a:r>
          <a:endParaRPr lang="pt-BR" sz="1800" kern="1200" dirty="0">
            <a:solidFill>
              <a:srgbClr val="00B050"/>
            </a:solidFill>
          </a:endParaRPr>
        </a:p>
      </dsp:txBody>
      <dsp:txXfrm>
        <a:off x="473565" y="5149363"/>
        <a:ext cx="2449326" cy="1469596"/>
      </dsp:txXfrm>
    </dsp:sp>
    <dsp:sp modelId="{55A76B37-5E22-4656-9D75-12C662CADD41}">
      <dsp:nvSpPr>
        <dsp:cNvPr id="0" name=""/>
        <dsp:cNvSpPr/>
      </dsp:nvSpPr>
      <dsp:spPr>
        <a:xfrm>
          <a:off x="3167824" y="5149363"/>
          <a:ext cx="2449326" cy="146959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rgbClr val="0070C0"/>
              </a:solidFill>
            </a:rPr>
            <a:t>XXIII - a propriedade atenderá a sua  função social</a:t>
          </a:r>
          <a:endParaRPr lang="pt-BR" sz="1400" kern="1200" dirty="0">
            <a:solidFill>
              <a:srgbClr val="0070C0"/>
            </a:solidFill>
          </a:endParaRPr>
        </a:p>
      </dsp:txBody>
      <dsp:txXfrm>
        <a:off x="3167824" y="5149363"/>
        <a:ext cx="2449326" cy="1469596"/>
      </dsp:txXfrm>
    </dsp:sp>
    <dsp:sp modelId="{2BC5B773-57E2-488A-8DEF-9F91A5B2788D}">
      <dsp:nvSpPr>
        <dsp:cNvPr id="0" name=""/>
        <dsp:cNvSpPr/>
      </dsp:nvSpPr>
      <dsp:spPr>
        <a:xfrm>
          <a:off x="5862084" y="5149363"/>
          <a:ext cx="2449326" cy="146959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solidFill>
                <a:schemeClr val="bg1">
                  <a:lumMod val="50000"/>
                </a:schemeClr>
              </a:solidFill>
            </a:rPr>
            <a:t>XXIV - a lei estabelecerá o procedimento para desapropriação por necessidade ou utilidade pública, ou por interesse social, mediante justa e prévia indenização em dinheiro, ressalvados os casos previstos nesta Constituição</a:t>
          </a:r>
          <a:endParaRPr lang="pt-BR" sz="1200" kern="1200" dirty="0">
            <a:solidFill>
              <a:schemeClr val="bg1">
                <a:lumMod val="50000"/>
              </a:schemeClr>
            </a:solidFill>
          </a:endParaRPr>
        </a:p>
      </dsp:txBody>
      <dsp:txXfrm>
        <a:off x="5862084" y="5149363"/>
        <a:ext cx="2449326" cy="14695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0C38A7-284B-4362-859A-F1C65E97C5EC}">
      <dsp:nvSpPr>
        <dsp:cNvPr id="0" name=""/>
        <dsp:cNvSpPr/>
      </dsp:nvSpPr>
      <dsp:spPr>
        <a:xfrm>
          <a:off x="652009" y="410"/>
          <a:ext cx="2337798" cy="140267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tx1"/>
              </a:solidFill>
            </a:rPr>
            <a:t>XXV - no caso de iminente perigo público, a autoridade competente poderá usar de propriedade particular, assegurada ao proprietário indenização ulterior, se houver dano</a:t>
          </a:r>
          <a:endParaRPr lang="pt-BR" sz="1400" kern="1200" dirty="0">
            <a:solidFill>
              <a:schemeClr val="tx1"/>
            </a:solidFill>
          </a:endParaRPr>
        </a:p>
      </dsp:txBody>
      <dsp:txXfrm>
        <a:off x="652009" y="410"/>
        <a:ext cx="2337798" cy="1402679"/>
      </dsp:txXfrm>
    </dsp:sp>
    <dsp:sp modelId="{BE5ACD04-F748-4339-A6E0-3190B8947CE9}">
      <dsp:nvSpPr>
        <dsp:cNvPr id="0" name=""/>
        <dsp:cNvSpPr/>
      </dsp:nvSpPr>
      <dsp:spPr>
        <a:xfrm>
          <a:off x="3223588" y="410"/>
          <a:ext cx="2337798" cy="140267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solidFill>
                <a:schemeClr val="tx2"/>
              </a:solidFill>
            </a:rPr>
            <a:t>XXVI - a pequena propriedade rural, assim definida em lei, desde que trabalhada pela família, não será objeto de penhora para pagamento de débitos decorrentes de sua atividade produtiva, dispondo a lei sobre os meios de financiar o seu desenvolvimento</a:t>
          </a:r>
          <a:endParaRPr lang="pt-BR" sz="1200" kern="1200" dirty="0">
            <a:solidFill>
              <a:schemeClr val="tx2"/>
            </a:solidFill>
          </a:endParaRPr>
        </a:p>
      </dsp:txBody>
      <dsp:txXfrm>
        <a:off x="3223588" y="410"/>
        <a:ext cx="2337798" cy="1402679"/>
      </dsp:txXfrm>
    </dsp:sp>
    <dsp:sp modelId="{183CBF7D-B5D0-4121-A366-8153D9ED0A50}">
      <dsp:nvSpPr>
        <dsp:cNvPr id="0" name=""/>
        <dsp:cNvSpPr/>
      </dsp:nvSpPr>
      <dsp:spPr>
        <a:xfrm>
          <a:off x="5795167" y="410"/>
          <a:ext cx="2337798" cy="140267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accent1"/>
              </a:solidFill>
            </a:rPr>
            <a:t>XXVII - aos autores pertence o direito exclusivo de utilização, publicação ou reprodução de suas obras, transmissível aos herdeiros pelo tempo que a lei fixar</a:t>
          </a:r>
          <a:endParaRPr lang="pt-BR" sz="1400" kern="1200" dirty="0">
            <a:solidFill>
              <a:schemeClr val="accent1"/>
            </a:solidFill>
          </a:endParaRPr>
        </a:p>
      </dsp:txBody>
      <dsp:txXfrm>
        <a:off x="5795167" y="410"/>
        <a:ext cx="2337798" cy="1402679"/>
      </dsp:txXfrm>
    </dsp:sp>
    <dsp:sp modelId="{57557BD7-39A8-4F11-AFC0-93F7BF634DD2}">
      <dsp:nvSpPr>
        <dsp:cNvPr id="0" name=""/>
        <dsp:cNvSpPr/>
      </dsp:nvSpPr>
      <dsp:spPr>
        <a:xfrm>
          <a:off x="652009" y="1636869"/>
          <a:ext cx="2337798" cy="1714536"/>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solidFill>
                <a:schemeClr val="accent2"/>
              </a:solidFill>
            </a:rPr>
            <a:t>XXVIII - são assegurados, nos termos da lei:</a:t>
          </a:r>
        </a:p>
        <a:p>
          <a:pPr lvl="0" algn="ctr" defTabSz="488950">
            <a:lnSpc>
              <a:spcPct val="90000"/>
            </a:lnSpc>
            <a:spcBef>
              <a:spcPct val="0"/>
            </a:spcBef>
            <a:spcAft>
              <a:spcPct val="35000"/>
            </a:spcAft>
          </a:pPr>
          <a:r>
            <a:rPr lang="pt-BR" sz="1000" kern="1200" dirty="0" smtClean="0">
              <a:solidFill>
                <a:schemeClr val="accent2"/>
              </a:solidFill>
            </a:rPr>
            <a:t>a) a proteção às participações individuais em obras coletivas e à reprodução da imagem e voz humanas, inclusive nas atividades desportivas;</a:t>
          </a:r>
        </a:p>
        <a:p>
          <a:pPr lvl="0" algn="ctr" defTabSz="488950">
            <a:lnSpc>
              <a:spcPct val="90000"/>
            </a:lnSpc>
            <a:spcBef>
              <a:spcPct val="0"/>
            </a:spcBef>
            <a:spcAft>
              <a:spcPct val="35000"/>
            </a:spcAft>
          </a:pPr>
          <a:r>
            <a:rPr lang="pt-BR" sz="1000" kern="1200" dirty="0" smtClean="0">
              <a:solidFill>
                <a:schemeClr val="accent2"/>
              </a:solidFill>
            </a:rPr>
            <a:t>b) o direito de fiscalização do aproveitamento econômico das obras que criarem ou de que participarem aos criadores, aos intérpretes e às respectivas representações sindicais e associativas</a:t>
          </a:r>
          <a:endParaRPr lang="pt-BR" sz="1000" kern="1200" dirty="0">
            <a:solidFill>
              <a:schemeClr val="accent2"/>
            </a:solidFill>
          </a:endParaRPr>
        </a:p>
      </dsp:txBody>
      <dsp:txXfrm>
        <a:off x="652009" y="1636869"/>
        <a:ext cx="2337798" cy="1714536"/>
      </dsp:txXfrm>
    </dsp:sp>
    <dsp:sp modelId="{5B363401-5E04-4D99-93AA-F5670EE4D07A}">
      <dsp:nvSpPr>
        <dsp:cNvPr id="0" name=""/>
        <dsp:cNvSpPr/>
      </dsp:nvSpPr>
      <dsp:spPr>
        <a:xfrm>
          <a:off x="3223588" y="1792798"/>
          <a:ext cx="2337798" cy="140267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solidFill>
                <a:schemeClr val="accent3"/>
              </a:solidFill>
            </a:rPr>
            <a:t>XXIX - a lei assegurará aos autores de inventos industriais privilégio temporário para sua utilização, bem como proteção às criações industriais, à propriedade das marcas, aos nomes de empresas e a outros signos distintivos, tendo em vista o interesse social e o desenvolvimento tecnológico e econômico do País;</a:t>
          </a:r>
          <a:endParaRPr lang="pt-BR" sz="1100" kern="1200" dirty="0">
            <a:solidFill>
              <a:schemeClr val="accent3"/>
            </a:solidFill>
          </a:endParaRPr>
        </a:p>
      </dsp:txBody>
      <dsp:txXfrm>
        <a:off x="3223588" y="1792798"/>
        <a:ext cx="2337798" cy="1402679"/>
      </dsp:txXfrm>
    </dsp:sp>
    <dsp:sp modelId="{06EDCEEA-1989-4025-8195-B10CF48DA183}">
      <dsp:nvSpPr>
        <dsp:cNvPr id="0" name=""/>
        <dsp:cNvSpPr/>
      </dsp:nvSpPr>
      <dsp:spPr>
        <a:xfrm>
          <a:off x="5795167" y="1792798"/>
          <a:ext cx="2337798" cy="140267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kern="1200" dirty="0" smtClean="0">
              <a:solidFill>
                <a:schemeClr val="accent5"/>
              </a:solidFill>
            </a:rPr>
            <a:t>XXX - é garantido o direito de herança</a:t>
          </a:r>
          <a:endParaRPr lang="pt-BR" sz="2400" kern="1200" dirty="0">
            <a:solidFill>
              <a:schemeClr val="accent5"/>
            </a:solidFill>
          </a:endParaRPr>
        </a:p>
      </dsp:txBody>
      <dsp:txXfrm>
        <a:off x="5795167" y="1792798"/>
        <a:ext cx="2337798" cy="1402679"/>
      </dsp:txXfrm>
    </dsp:sp>
    <dsp:sp modelId="{6D3D67BA-F7ED-40A5-8C85-AD3A5AFDA1CD}">
      <dsp:nvSpPr>
        <dsp:cNvPr id="0" name=""/>
        <dsp:cNvSpPr/>
      </dsp:nvSpPr>
      <dsp:spPr>
        <a:xfrm>
          <a:off x="652009" y="3585186"/>
          <a:ext cx="2337798" cy="140267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00075">
            <a:lnSpc>
              <a:spcPct val="90000"/>
            </a:lnSpc>
            <a:spcBef>
              <a:spcPct val="0"/>
            </a:spcBef>
            <a:spcAft>
              <a:spcPct val="35000"/>
            </a:spcAft>
          </a:pPr>
          <a:r>
            <a:rPr lang="pt-BR" sz="1350" kern="1200" dirty="0" smtClean="0">
              <a:solidFill>
                <a:schemeClr val="accent6"/>
              </a:solidFill>
            </a:rPr>
            <a:t>XXXI - a sucessão de bens de estrangeiros situados no País será regulada pela lei brasileira em benefício do cônjuge ou dos filhos brasileiros, sempre que não lhes seja mais favorável a lei pessoal do "de cujus"</a:t>
          </a:r>
          <a:endParaRPr lang="pt-BR" sz="1350" kern="1200" dirty="0">
            <a:solidFill>
              <a:schemeClr val="accent6"/>
            </a:solidFill>
          </a:endParaRPr>
        </a:p>
      </dsp:txBody>
      <dsp:txXfrm>
        <a:off x="652009" y="3585186"/>
        <a:ext cx="2337798" cy="1402679"/>
      </dsp:txXfrm>
    </dsp:sp>
    <dsp:sp modelId="{98C404AA-E503-4E71-ACFC-05459979C2AE}">
      <dsp:nvSpPr>
        <dsp:cNvPr id="0" name=""/>
        <dsp:cNvSpPr/>
      </dsp:nvSpPr>
      <dsp:spPr>
        <a:xfrm>
          <a:off x="3223588" y="3585186"/>
          <a:ext cx="2337798" cy="140267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solidFill>
                <a:schemeClr val="accent4">
                  <a:lumMod val="50000"/>
                </a:schemeClr>
              </a:solidFill>
            </a:rPr>
            <a:t>XXXII - o Estado promoverá, na forma da lei, a defesa do consumidor</a:t>
          </a:r>
          <a:endParaRPr lang="pt-BR" sz="1800" kern="1200" dirty="0">
            <a:solidFill>
              <a:schemeClr val="accent4">
                <a:lumMod val="50000"/>
              </a:schemeClr>
            </a:solidFill>
          </a:endParaRPr>
        </a:p>
      </dsp:txBody>
      <dsp:txXfrm>
        <a:off x="3223588" y="3585186"/>
        <a:ext cx="2337798" cy="1402679"/>
      </dsp:txXfrm>
    </dsp:sp>
    <dsp:sp modelId="{C6AC297E-E81E-4F29-8912-5E085FD34BFE}">
      <dsp:nvSpPr>
        <dsp:cNvPr id="0" name=""/>
        <dsp:cNvSpPr/>
      </dsp:nvSpPr>
      <dsp:spPr>
        <a:xfrm>
          <a:off x="5795167" y="3585186"/>
          <a:ext cx="2337798" cy="140267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pt-BR" sz="1150" kern="1200" dirty="0" smtClean="0">
              <a:solidFill>
                <a:srgbClr val="FFC000"/>
              </a:solidFill>
            </a:rPr>
            <a:t>XXXIII - todos têm direito a receber dos órgãos públicos informações de seu interesse particular, ou de interesse coletivo ou geral, que serão prestadas no prazo da lei, sob pena de responsabilidade, ressalvadas aquelas cujo sigilo seja imprescindível à segurança da sociedade e do Estado</a:t>
          </a:r>
          <a:endParaRPr lang="pt-BR" sz="1150" kern="1200" dirty="0">
            <a:solidFill>
              <a:srgbClr val="FFC000"/>
            </a:solidFill>
          </a:endParaRPr>
        </a:p>
      </dsp:txBody>
      <dsp:txXfrm>
        <a:off x="5795167" y="3585186"/>
        <a:ext cx="2337798" cy="1402679"/>
      </dsp:txXfrm>
    </dsp:sp>
    <dsp:sp modelId="{D4DEA936-6556-49E3-B601-73DED1765629}">
      <dsp:nvSpPr>
        <dsp:cNvPr id="0" name=""/>
        <dsp:cNvSpPr/>
      </dsp:nvSpPr>
      <dsp:spPr>
        <a:xfrm>
          <a:off x="652009" y="5221645"/>
          <a:ext cx="2337798" cy="140267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rgbClr val="00B050"/>
              </a:solidFill>
            </a:rPr>
            <a:t>XXXIV - são a todos assegurados, independentemente do pagamento de taxas: o direito de petição e a </a:t>
          </a:r>
          <a:r>
            <a:rPr lang="pt-BR" sz="1400" kern="1200" dirty="0" err="1" smtClean="0">
              <a:solidFill>
                <a:srgbClr val="00B050"/>
              </a:solidFill>
            </a:rPr>
            <a:t>a</a:t>
          </a:r>
          <a:r>
            <a:rPr lang="pt-BR" sz="1400" kern="1200" dirty="0" smtClean="0">
              <a:solidFill>
                <a:srgbClr val="00B050"/>
              </a:solidFill>
            </a:rPr>
            <a:t> obtenção de certidões em repartições públicas</a:t>
          </a:r>
          <a:endParaRPr lang="pt-BR" sz="1400" kern="1200" dirty="0">
            <a:solidFill>
              <a:srgbClr val="00B050"/>
            </a:solidFill>
          </a:endParaRPr>
        </a:p>
      </dsp:txBody>
      <dsp:txXfrm>
        <a:off x="652009" y="5221645"/>
        <a:ext cx="2337798" cy="1402679"/>
      </dsp:txXfrm>
    </dsp:sp>
    <dsp:sp modelId="{55A76B37-5E22-4656-9D75-12C662CADD41}">
      <dsp:nvSpPr>
        <dsp:cNvPr id="0" name=""/>
        <dsp:cNvSpPr/>
      </dsp:nvSpPr>
      <dsp:spPr>
        <a:xfrm>
          <a:off x="3223588" y="5221645"/>
          <a:ext cx="2337798" cy="140267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rgbClr val="0070C0"/>
              </a:solidFill>
            </a:rPr>
            <a:t>XXXV - a lei não excluirá da apreciação do Poder Judiciário lesão ou ameaça a direito</a:t>
          </a:r>
          <a:endParaRPr lang="pt-BR" sz="1400" kern="1200" dirty="0">
            <a:solidFill>
              <a:srgbClr val="0070C0"/>
            </a:solidFill>
          </a:endParaRPr>
        </a:p>
      </dsp:txBody>
      <dsp:txXfrm>
        <a:off x="3223588" y="5221645"/>
        <a:ext cx="2337798" cy="1402679"/>
      </dsp:txXfrm>
    </dsp:sp>
    <dsp:sp modelId="{2BC5B773-57E2-488A-8DEF-9F91A5B2788D}">
      <dsp:nvSpPr>
        <dsp:cNvPr id="0" name=""/>
        <dsp:cNvSpPr/>
      </dsp:nvSpPr>
      <dsp:spPr>
        <a:xfrm>
          <a:off x="5795167" y="5221645"/>
          <a:ext cx="2337798" cy="140267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solidFill>
                <a:schemeClr val="bg1">
                  <a:lumMod val="50000"/>
                </a:schemeClr>
              </a:solidFill>
            </a:rPr>
            <a:t>XXXVI - a lei não prejudicará o direito adquirido, o ato jurídico perfeito e a coisa julgada</a:t>
          </a:r>
          <a:endParaRPr lang="pt-BR" sz="1800" kern="1200" dirty="0">
            <a:solidFill>
              <a:schemeClr val="bg1">
                <a:lumMod val="50000"/>
              </a:schemeClr>
            </a:solidFill>
          </a:endParaRPr>
        </a:p>
      </dsp:txBody>
      <dsp:txXfrm>
        <a:off x="5795167" y="5221645"/>
        <a:ext cx="2337798" cy="14026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0C38A7-284B-4362-859A-F1C65E97C5EC}">
      <dsp:nvSpPr>
        <dsp:cNvPr id="0" name=""/>
        <dsp:cNvSpPr/>
      </dsp:nvSpPr>
      <dsp:spPr>
        <a:xfrm>
          <a:off x="0" y="383953"/>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solidFill>
                <a:schemeClr val="tx1"/>
              </a:solidFill>
            </a:rPr>
            <a:t>XXXVII - não haverá juízo ou tribunal de exceção</a:t>
          </a:r>
          <a:endParaRPr lang="pt-BR" sz="2000" kern="1200" dirty="0">
            <a:solidFill>
              <a:schemeClr val="tx1"/>
            </a:solidFill>
          </a:endParaRPr>
        </a:p>
      </dsp:txBody>
      <dsp:txXfrm>
        <a:off x="0" y="383953"/>
        <a:ext cx="2745304" cy="1647182"/>
      </dsp:txXfrm>
    </dsp:sp>
    <dsp:sp modelId="{BE5ACD04-F748-4339-A6E0-3190B8947CE9}">
      <dsp:nvSpPr>
        <dsp:cNvPr id="0" name=""/>
        <dsp:cNvSpPr/>
      </dsp:nvSpPr>
      <dsp:spPr>
        <a:xfrm>
          <a:off x="3019835" y="383953"/>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tx2"/>
              </a:solidFill>
            </a:rPr>
            <a:t>XXXVIII - é reconhecida a instituição do júri, com a organização que lhe der a lei, assegurados: a plenitude de defesa; o sigilo das votações; a soberania dos veredictos; a competência para o julgamento dos crimes dolosos contra a vida;</a:t>
          </a:r>
          <a:endParaRPr lang="pt-BR" sz="1400" kern="1200" dirty="0">
            <a:solidFill>
              <a:schemeClr val="tx2"/>
            </a:solidFill>
          </a:endParaRPr>
        </a:p>
      </dsp:txBody>
      <dsp:txXfrm>
        <a:off x="3019835" y="383953"/>
        <a:ext cx="2745304" cy="1647182"/>
      </dsp:txXfrm>
    </dsp:sp>
    <dsp:sp modelId="{183CBF7D-B5D0-4121-A366-8153D9ED0A50}">
      <dsp:nvSpPr>
        <dsp:cNvPr id="0" name=""/>
        <dsp:cNvSpPr/>
      </dsp:nvSpPr>
      <dsp:spPr>
        <a:xfrm>
          <a:off x="6039670" y="383953"/>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accent1"/>
              </a:solidFill>
            </a:rPr>
            <a:t>XXXIX - não há crime sem lei anterior que o defina, nem pena sem prévia cominação legal</a:t>
          </a:r>
          <a:endParaRPr lang="pt-BR" sz="1600" kern="1200" dirty="0">
            <a:solidFill>
              <a:schemeClr val="accent1"/>
            </a:solidFill>
          </a:endParaRPr>
        </a:p>
      </dsp:txBody>
      <dsp:txXfrm>
        <a:off x="6039670" y="383953"/>
        <a:ext cx="2745304" cy="1647182"/>
      </dsp:txXfrm>
    </dsp:sp>
    <dsp:sp modelId="{57557BD7-39A8-4F11-AFC0-93F7BF634DD2}">
      <dsp:nvSpPr>
        <dsp:cNvPr id="0" name=""/>
        <dsp:cNvSpPr/>
      </dsp:nvSpPr>
      <dsp:spPr>
        <a:xfrm>
          <a:off x="0" y="2305667"/>
          <a:ext cx="2745304" cy="20134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kern="1200" dirty="0" smtClean="0">
              <a:solidFill>
                <a:schemeClr val="accent2"/>
              </a:solidFill>
            </a:rPr>
            <a:t>XL - a lei penal não retroagirá, salvo para beneficiar o réu</a:t>
          </a:r>
        </a:p>
      </dsp:txBody>
      <dsp:txXfrm>
        <a:off x="0" y="2305667"/>
        <a:ext cx="2745304" cy="2013401"/>
      </dsp:txXfrm>
    </dsp:sp>
    <dsp:sp modelId="{5B363401-5E04-4D99-93AA-F5670EE4D07A}">
      <dsp:nvSpPr>
        <dsp:cNvPr id="0" name=""/>
        <dsp:cNvSpPr/>
      </dsp:nvSpPr>
      <dsp:spPr>
        <a:xfrm>
          <a:off x="3019835" y="2488776"/>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solidFill>
                <a:schemeClr val="accent3"/>
              </a:solidFill>
            </a:rPr>
            <a:t>XLI - a lei punirá qualquer discriminação atentatória dos direitos e liberdades fundamentais</a:t>
          </a:r>
          <a:endParaRPr lang="pt-BR" sz="1800" kern="1200" dirty="0">
            <a:solidFill>
              <a:schemeClr val="accent3"/>
            </a:solidFill>
          </a:endParaRPr>
        </a:p>
      </dsp:txBody>
      <dsp:txXfrm>
        <a:off x="3019835" y="2488776"/>
        <a:ext cx="2745304" cy="1647182"/>
      </dsp:txXfrm>
    </dsp:sp>
    <dsp:sp modelId="{06EDCEEA-1989-4025-8195-B10CF48DA183}">
      <dsp:nvSpPr>
        <dsp:cNvPr id="0" name=""/>
        <dsp:cNvSpPr/>
      </dsp:nvSpPr>
      <dsp:spPr>
        <a:xfrm>
          <a:off x="6039670" y="2488776"/>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accent5"/>
              </a:solidFill>
            </a:rPr>
            <a:t>XLII - a prática do racismo constitui crime inafiançável e imprescritível, sujeito à pena de reclusão, nos termos da lei</a:t>
          </a:r>
          <a:endParaRPr lang="pt-BR" sz="1600" kern="1200" dirty="0">
            <a:solidFill>
              <a:schemeClr val="accent5"/>
            </a:solidFill>
          </a:endParaRPr>
        </a:p>
      </dsp:txBody>
      <dsp:txXfrm>
        <a:off x="6039670" y="2488776"/>
        <a:ext cx="2745304" cy="1647182"/>
      </dsp:txXfrm>
    </dsp:sp>
    <dsp:sp modelId="{6D3D67BA-F7ED-40A5-8C85-AD3A5AFDA1CD}">
      <dsp:nvSpPr>
        <dsp:cNvPr id="0" name=""/>
        <dsp:cNvSpPr/>
      </dsp:nvSpPr>
      <dsp:spPr>
        <a:xfrm>
          <a:off x="0" y="4593599"/>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solidFill>
                <a:schemeClr val="accent6"/>
              </a:solidFill>
            </a:rPr>
            <a:t>XLIII - a lei considerará crimes inafiançáveis e insuscetíveis de graça ou anistia a prática da tortura , o tráfico ilícito de entorpecentes e drogas afins, o terrorismo e os definidos como crimes hediondos, por eles respondendo os mandantes, os executores e os que, podendo evitá-los, se omitirem</a:t>
          </a:r>
          <a:endParaRPr lang="pt-BR" sz="1200" kern="1200" dirty="0">
            <a:solidFill>
              <a:schemeClr val="accent6"/>
            </a:solidFill>
          </a:endParaRPr>
        </a:p>
      </dsp:txBody>
      <dsp:txXfrm>
        <a:off x="0" y="4593599"/>
        <a:ext cx="2745304" cy="1647182"/>
      </dsp:txXfrm>
    </dsp:sp>
    <dsp:sp modelId="{98C404AA-E503-4E71-ACFC-05459979C2AE}">
      <dsp:nvSpPr>
        <dsp:cNvPr id="0" name=""/>
        <dsp:cNvSpPr/>
      </dsp:nvSpPr>
      <dsp:spPr>
        <a:xfrm>
          <a:off x="3019835" y="4593599"/>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accent4">
                  <a:lumMod val="50000"/>
                </a:schemeClr>
              </a:solidFill>
            </a:rPr>
            <a:t>XLIV - constitui crime inafiançável e imprescritível a ação de grupos armados, civis ou militares, contra a ordem constitucional e o Estado Democrático</a:t>
          </a:r>
          <a:endParaRPr lang="pt-BR" sz="1400" kern="1200" dirty="0">
            <a:solidFill>
              <a:schemeClr val="accent4">
                <a:lumMod val="50000"/>
              </a:schemeClr>
            </a:solidFill>
          </a:endParaRPr>
        </a:p>
      </dsp:txBody>
      <dsp:txXfrm>
        <a:off x="3019835" y="4593599"/>
        <a:ext cx="2745304" cy="1647182"/>
      </dsp:txXfrm>
    </dsp:sp>
    <dsp:sp modelId="{C6AC297E-E81E-4F29-8912-5E085FD34BFE}">
      <dsp:nvSpPr>
        <dsp:cNvPr id="0" name=""/>
        <dsp:cNvSpPr/>
      </dsp:nvSpPr>
      <dsp:spPr>
        <a:xfrm>
          <a:off x="6039670" y="4593599"/>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rgbClr val="FFC000"/>
              </a:solidFill>
            </a:rPr>
            <a:t>XLV - nenhuma pena passará da pessoa do condenado, podendo a obrigação de reparar o dano e a decretação do perdimento de bens ser, nos termos da lei, estendidas aos sucessores e contra eles executadas, até o limite do valor do patrimônio transferido</a:t>
          </a:r>
          <a:endParaRPr lang="pt-BR" sz="1400" kern="1200" dirty="0">
            <a:solidFill>
              <a:srgbClr val="FFC000"/>
            </a:solidFill>
          </a:endParaRPr>
        </a:p>
      </dsp:txBody>
      <dsp:txXfrm>
        <a:off x="6039670" y="4593599"/>
        <a:ext cx="2745304" cy="164718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5FD3B2-2DF7-4AFF-ADBB-34FE3CE54553}">
      <dsp:nvSpPr>
        <dsp:cNvPr id="0" name=""/>
        <dsp:cNvSpPr/>
      </dsp:nvSpPr>
      <dsp:spPr>
        <a:xfrm>
          <a:off x="4338219" y="827055"/>
          <a:ext cx="3726450" cy="650141"/>
        </a:xfrm>
        <a:custGeom>
          <a:avLst/>
          <a:gdLst/>
          <a:ahLst/>
          <a:cxnLst/>
          <a:rect l="0" t="0" r="0" b="0"/>
          <a:pathLst>
            <a:path>
              <a:moveTo>
                <a:pt x="0" y="0"/>
              </a:moveTo>
              <a:lnTo>
                <a:pt x="0" y="491581"/>
              </a:lnTo>
              <a:lnTo>
                <a:pt x="3726450" y="491581"/>
              </a:lnTo>
              <a:lnTo>
                <a:pt x="3726450" y="65014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F3B90-AE9F-436E-9DCD-AFB0E0A96983}">
      <dsp:nvSpPr>
        <dsp:cNvPr id="0" name=""/>
        <dsp:cNvSpPr/>
      </dsp:nvSpPr>
      <dsp:spPr>
        <a:xfrm>
          <a:off x="4338219" y="827055"/>
          <a:ext cx="1899233" cy="650141"/>
        </a:xfrm>
        <a:custGeom>
          <a:avLst/>
          <a:gdLst/>
          <a:ahLst/>
          <a:cxnLst/>
          <a:rect l="0" t="0" r="0" b="0"/>
          <a:pathLst>
            <a:path>
              <a:moveTo>
                <a:pt x="0" y="0"/>
              </a:moveTo>
              <a:lnTo>
                <a:pt x="0" y="491581"/>
              </a:lnTo>
              <a:lnTo>
                <a:pt x="1899233" y="491581"/>
              </a:lnTo>
              <a:lnTo>
                <a:pt x="1899233" y="65014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4DBBC-1BD6-4379-A66A-AE891B7A5350}">
      <dsp:nvSpPr>
        <dsp:cNvPr id="0" name=""/>
        <dsp:cNvSpPr/>
      </dsp:nvSpPr>
      <dsp:spPr>
        <a:xfrm>
          <a:off x="4292499" y="827055"/>
          <a:ext cx="91440" cy="650141"/>
        </a:xfrm>
        <a:custGeom>
          <a:avLst/>
          <a:gdLst/>
          <a:ahLst/>
          <a:cxnLst/>
          <a:rect l="0" t="0" r="0" b="0"/>
          <a:pathLst>
            <a:path>
              <a:moveTo>
                <a:pt x="45720" y="0"/>
              </a:moveTo>
              <a:lnTo>
                <a:pt x="45720" y="491581"/>
              </a:lnTo>
              <a:lnTo>
                <a:pt x="65019" y="491581"/>
              </a:lnTo>
              <a:lnTo>
                <a:pt x="65019" y="65014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CD8FBA-E48B-43CA-B80A-532C39D8DC5C}">
      <dsp:nvSpPr>
        <dsp:cNvPr id="0" name=""/>
        <dsp:cNvSpPr/>
      </dsp:nvSpPr>
      <dsp:spPr>
        <a:xfrm>
          <a:off x="2583019" y="827055"/>
          <a:ext cx="1755200" cy="650141"/>
        </a:xfrm>
        <a:custGeom>
          <a:avLst/>
          <a:gdLst/>
          <a:ahLst/>
          <a:cxnLst/>
          <a:rect l="0" t="0" r="0" b="0"/>
          <a:pathLst>
            <a:path>
              <a:moveTo>
                <a:pt x="1755200" y="0"/>
              </a:moveTo>
              <a:lnTo>
                <a:pt x="1755200" y="491581"/>
              </a:lnTo>
              <a:lnTo>
                <a:pt x="0" y="491581"/>
              </a:lnTo>
              <a:lnTo>
                <a:pt x="0" y="65014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C38C1-1403-4A6F-90AA-C8EDCA9B953D}">
      <dsp:nvSpPr>
        <dsp:cNvPr id="0" name=""/>
        <dsp:cNvSpPr/>
      </dsp:nvSpPr>
      <dsp:spPr>
        <a:xfrm>
          <a:off x="755802" y="827055"/>
          <a:ext cx="3582417" cy="650141"/>
        </a:xfrm>
        <a:custGeom>
          <a:avLst/>
          <a:gdLst/>
          <a:ahLst/>
          <a:cxnLst/>
          <a:rect l="0" t="0" r="0" b="0"/>
          <a:pathLst>
            <a:path>
              <a:moveTo>
                <a:pt x="3582417" y="0"/>
              </a:moveTo>
              <a:lnTo>
                <a:pt x="3582417" y="491581"/>
              </a:lnTo>
              <a:lnTo>
                <a:pt x="0" y="491581"/>
              </a:lnTo>
              <a:lnTo>
                <a:pt x="0" y="65014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E251B2-5D92-4C2C-8C56-F9C1F9A5A868}">
      <dsp:nvSpPr>
        <dsp:cNvPr id="0" name=""/>
        <dsp:cNvSpPr/>
      </dsp:nvSpPr>
      <dsp:spPr>
        <a:xfrm>
          <a:off x="720073" y="72007"/>
          <a:ext cx="7236292" cy="755048"/>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smtClean="0"/>
            <a:t>XLVI - a lei regulará a individualização da pena e adotará, entre outras, as seguintes</a:t>
          </a:r>
          <a:endParaRPr lang="pt-BR" sz="1700" kern="1200" dirty="0"/>
        </a:p>
      </dsp:txBody>
      <dsp:txXfrm>
        <a:off x="720073" y="72007"/>
        <a:ext cx="7236292" cy="755048"/>
      </dsp:txXfrm>
    </dsp:sp>
    <dsp:sp modelId="{3DE1C288-2569-4689-8C1A-B7FF3CA294D8}">
      <dsp:nvSpPr>
        <dsp:cNvPr id="0" name=""/>
        <dsp:cNvSpPr/>
      </dsp:nvSpPr>
      <dsp:spPr>
        <a:xfrm>
          <a:off x="753" y="1477197"/>
          <a:ext cx="1510096" cy="755048"/>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smtClean="0"/>
            <a:t>Privação ou restrição da liberdade</a:t>
          </a:r>
          <a:endParaRPr lang="pt-BR" sz="1700" kern="1200" dirty="0"/>
        </a:p>
      </dsp:txBody>
      <dsp:txXfrm>
        <a:off x="753" y="1477197"/>
        <a:ext cx="1510096" cy="755048"/>
      </dsp:txXfrm>
    </dsp:sp>
    <dsp:sp modelId="{88AA5611-B692-458F-8FA7-704DC5D4C6BE}">
      <dsp:nvSpPr>
        <dsp:cNvPr id="0" name=""/>
        <dsp:cNvSpPr/>
      </dsp:nvSpPr>
      <dsp:spPr>
        <a:xfrm>
          <a:off x="1827970" y="1477197"/>
          <a:ext cx="1510096" cy="755048"/>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smtClean="0"/>
            <a:t>Perda de bens</a:t>
          </a:r>
          <a:endParaRPr lang="pt-BR" sz="1700" kern="1200" dirty="0"/>
        </a:p>
      </dsp:txBody>
      <dsp:txXfrm>
        <a:off x="1827970" y="1477197"/>
        <a:ext cx="1510096" cy="755048"/>
      </dsp:txXfrm>
    </dsp:sp>
    <dsp:sp modelId="{DABE3649-7F54-4531-9A18-5E125DB93DB2}">
      <dsp:nvSpPr>
        <dsp:cNvPr id="0" name=""/>
        <dsp:cNvSpPr/>
      </dsp:nvSpPr>
      <dsp:spPr>
        <a:xfrm>
          <a:off x="3602470" y="1477197"/>
          <a:ext cx="1510096" cy="755048"/>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smtClean="0"/>
            <a:t>Multa</a:t>
          </a:r>
          <a:endParaRPr lang="pt-BR" sz="1700" kern="1200" dirty="0"/>
        </a:p>
      </dsp:txBody>
      <dsp:txXfrm>
        <a:off x="3602470" y="1477197"/>
        <a:ext cx="1510096" cy="755048"/>
      </dsp:txXfrm>
    </dsp:sp>
    <dsp:sp modelId="{C72C4A08-2D37-4F02-B81C-86A83D512191}">
      <dsp:nvSpPr>
        <dsp:cNvPr id="0" name=""/>
        <dsp:cNvSpPr/>
      </dsp:nvSpPr>
      <dsp:spPr>
        <a:xfrm>
          <a:off x="5482404" y="1477197"/>
          <a:ext cx="1510096" cy="755048"/>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smtClean="0"/>
            <a:t>Prestação social alternativa</a:t>
          </a:r>
          <a:endParaRPr lang="pt-BR" sz="1700" kern="1200" dirty="0"/>
        </a:p>
      </dsp:txBody>
      <dsp:txXfrm>
        <a:off x="5482404" y="1477197"/>
        <a:ext cx="1510096" cy="755048"/>
      </dsp:txXfrm>
    </dsp:sp>
    <dsp:sp modelId="{29D3057C-FA59-42DB-96A4-74133C688B5D}">
      <dsp:nvSpPr>
        <dsp:cNvPr id="0" name=""/>
        <dsp:cNvSpPr/>
      </dsp:nvSpPr>
      <dsp:spPr>
        <a:xfrm>
          <a:off x="7309621" y="1477197"/>
          <a:ext cx="1510096" cy="755048"/>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smtClean="0"/>
            <a:t>Suspensão ou interdição de direitos</a:t>
          </a:r>
          <a:endParaRPr lang="pt-BR" sz="1700" kern="1200" dirty="0"/>
        </a:p>
      </dsp:txBody>
      <dsp:txXfrm>
        <a:off x="7309621" y="1477197"/>
        <a:ext cx="1510096" cy="75504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A7B84C-4EE2-4C0F-93D8-E2D5806CFD9A}">
      <dsp:nvSpPr>
        <dsp:cNvPr id="0" name=""/>
        <dsp:cNvSpPr/>
      </dsp:nvSpPr>
      <dsp:spPr>
        <a:xfrm>
          <a:off x="4212468" y="1520510"/>
          <a:ext cx="3490558" cy="302899"/>
        </a:xfrm>
        <a:custGeom>
          <a:avLst/>
          <a:gdLst/>
          <a:ahLst/>
          <a:cxnLst/>
          <a:rect l="0" t="0" r="0" b="0"/>
          <a:pathLst>
            <a:path>
              <a:moveTo>
                <a:pt x="0" y="0"/>
              </a:moveTo>
              <a:lnTo>
                <a:pt x="0" y="151449"/>
              </a:lnTo>
              <a:lnTo>
                <a:pt x="3490558" y="151449"/>
              </a:lnTo>
              <a:lnTo>
                <a:pt x="3490558" y="30289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05A07-9E07-4497-A6E8-5AA3BCDCE0B7}">
      <dsp:nvSpPr>
        <dsp:cNvPr id="0" name=""/>
        <dsp:cNvSpPr/>
      </dsp:nvSpPr>
      <dsp:spPr>
        <a:xfrm>
          <a:off x="4212468" y="1520510"/>
          <a:ext cx="1745279" cy="302899"/>
        </a:xfrm>
        <a:custGeom>
          <a:avLst/>
          <a:gdLst/>
          <a:ahLst/>
          <a:cxnLst/>
          <a:rect l="0" t="0" r="0" b="0"/>
          <a:pathLst>
            <a:path>
              <a:moveTo>
                <a:pt x="0" y="0"/>
              </a:moveTo>
              <a:lnTo>
                <a:pt x="0" y="151449"/>
              </a:lnTo>
              <a:lnTo>
                <a:pt x="1745279" y="151449"/>
              </a:lnTo>
              <a:lnTo>
                <a:pt x="1745279" y="30289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45A85F-DE69-4555-9A38-17C31F47EB33}">
      <dsp:nvSpPr>
        <dsp:cNvPr id="0" name=""/>
        <dsp:cNvSpPr/>
      </dsp:nvSpPr>
      <dsp:spPr>
        <a:xfrm>
          <a:off x="4166748" y="1520510"/>
          <a:ext cx="91440" cy="302899"/>
        </a:xfrm>
        <a:custGeom>
          <a:avLst/>
          <a:gdLst/>
          <a:ahLst/>
          <a:cxnLst/>
          <a:rect l="0" t="0" r="0" b="0"/>
          <a:pathLst>
            <a:path>
              <a:moveTo>
                <a:pt x="45720" y="0"/>
              </a:moveTo>
              <a:lnTo>
                <a:pt x="45720" y="30289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822D0-8849-4D77-A57E-233A76BB0BF3}">
      <dsp:nvSpPr>
        <dsp:cNvPr id="0" name=""/>
        <dsp:cNvSpPr/>
      </dsp:nvSpPr>
      <dsp:spPr>
        <a:xfrm>
          <a:off x="2467188" y="1520510"/>
          <a:ext cx="1745279" cy="302899"/>
        </a:xfrm>
        <a:custGeom>
          <a:avLst/>
          <a:gdLst/>
          <a:ahLst/>
          <a:cxnLst/>
          <a:rect l="0" t="0" r="0" b="0"/>
          <a:pathLst>
            <a:path>
              <a:moveTo>
                <a:pt x="1745279" y="0"/>
              </a:moveTo>
              <a:lnTo>
                <a:pt x="1745279" y="151449"/>
              </a:lnTo>
              <a:lnTo>
                <a:pt x="0" y="151449"/>
              </a:lnTo>
              <a:lnTo>
                <a:pt x="0" y="30289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2DCDA1-CAD5-40B4-95F0-025A8C8C1720}">
      <dsp:nvSpPr>
        <dsp:cNvPr id="0" name=""/>
        <dsp:cNvSpPr/>
      </dsp:nvSpPr>
      <dsp:spPr>
        <a:xfrm>
          <a:off x="721909" y="1520510"/>
          <a:ext cx="3490558" cy="302899"/>
        </a:xfrm>
        <a:custGeom>
          <a:avLst/>
          <a:gdLst/>
          <a:ahLst/>
          <a:cxnLst/>
          <a:rect l="0" t="0" r="0" b="0"/>
          <a:pathLst>
            <a:path>
              <a:moveTo>
                <a:pt x="3490558" y="0"/>
              </a:moveTo>
              <a:lnTo>
                <a:pt x="3490558" y="151449"/>
              </a:lnTo>
              <a:lnTo>
                <a:pt x="0" y="151449"/>
              </a:lnTo>
              <a:lnTo>
                <a:pt x="0" y="30289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20E10C-E635-4559-A223-5FA65C0DEE32}">
      <dsp:nvSpPr>
        <dsp:cNvPr id="0" name=""/>
        <dsp:cNvSpPr/>
      </dsp:nvSpPr>
      <dsp:spPr>
        <a:xfrm>
          <a:off x="2308462" y="799320"/>
          <a:ext cx="3808011" cy="7211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XLVII - não haverá penas</a:t>
          </a:r>
          <a:endParaRPr lang="pt-BR" sz="1600" kern="1200" dirty="0"/>
        </a:p>
      </dsp:txBody>
      <dsp:txXfrm>
        <a:off x="2308462" y="799320"/>
        <a:ext cx="3808011" cy="721189"/>
      </dsp:txXfrm>
    </dsp:sp>
    <dsp:sp modelId="{D86BBFCE-2B9A-4AAD-B759-FCEB65FD52BC}">
      <dsp:nvSpPr>
        <dsp:cNvPr id="0" name=""/>
        <dsp:cNvSpPr/>
      </dsp:nvSpPr>
      <dsp:spPr>
        <a:xfrm>
          <a:off x="719" y="1823409"/>
          <a:ext cx="1442379" cy="7211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De morte, salvo em caso de guerra declarada</a:t>
          </a:r>
          <a:endParaRPr lang="pt-BR" sz="1600" kern="1200" dirty="0"/>
        </a:p>
      </dsp:txBody>
      <dsp:txXfrm>
        <a:off x="719" y="1823409"/>
        <a:ext cx="1442379" cy="721189"/>
      </dsp:txXfrm>
    </dsp:sp>
    <dsp:sp modelId="{527B3676-C827-4CA2-B064-EE9471BCC944}">
      <dsp:nvSpPr>
        <dsp:cNvPr id="0" name=""/>
        <dsp:cNvSpPr/>
      </dsp:nvSpPr>
      <dsp:spPr>
        <a:xfrm>
          <a:off x="1745999" y="1823409"/>
          <a:ext cx="1442379" cy="7211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De caráter perpétuo</a:t>
          </a:r>
          <a:endParaRPr lang="pt-BR" sz="1600" kern="1200" dirty="0"/>
        </a:p>
      </dsp:txBody>
      <dsp:txXfrm>
        <a:off x="1745999" y="1823409"/>
        <a:ext cx="1442379" cy="721189"/>
      </dsp:txXfrm>
    </dsp:sp>
    <dsp:sp modelId="{3CC61A2F-02A7-494C-BF56-FDDA1558A21D}">
      <dsp:nvSpPr>
        <dsp:cNvPr id="0" name=""/>
        <dsp:cNvSpPr/>
      </dsp:nvSpPr>
      <dsp:spPr>
        <a:xfrm>
          <a:off x="3491278" y="1823409"/>
          <a:ext cx="1442379" cy="7211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De trabalhos forçados</a:t>
          </a:r>
          <a:endParaRPr lang="pt-BR" sz="1600" kern="1200" dirty="0"/>
        </a:p>
      </dsp:txBody>
      <dsp:txXfrm>
        <a:off x="3491278" y="1823409"/>
        <a:ext cx="1442379" cy="721189"/>
      </dsp:txXfrm>
    </dsp:sp>
    <dsp:sp modelId="{29FA46D1-63DC-4816-B141-6AF1DA136945}">
      <dsp:nvSpPr>
        <dsp:cNvPr id="0" name=""/>
        <dsp:cNvSpPr/>
      </dsp:nvSpPr>
      <dsp:spPr>
        <a:xfrm>
          <a:off x="5236557" y="1823409"/>
          <a:ext cx="1442379" cy="7211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De banimento</a:t>
          </a:r>
          <a:endParaRPr lang="pt-BR" sz="1600" kern="1200" dirty="0"/>
        </a:p>
      </dsp:txBody>
      <dsp:txXfrm>
        <a:off x="5236557" y="1823409"/>
        <a:ext cx="1442379" cy="721189"/>
      </dsp:txXfrm>
    </dsp:sp>
    <dsp:sp modelId="{AD88BC58-2892-4497-BEAE-C2CDDFE5E5FE}">
      <dsp:nvSpPr>
        <dsp:cNvPr id="0" name=""/>
        <dsp:cNvSpPr/>
      </dsp:nvSpPr>
      <dsp:spPr>
        <a:xfrm>
          <a:off x="6981836" y="1823409"/>
          <a:ext cx="1442379" cy="72118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smtClean="0"/>
            <a:t>Cruéis</a:t>
          </a:r>
          <a:endParaRPr lang="pt-BR" sz="1600" kern="1200" dirty="0"/>
        </a:p>
      </dsp:txBody>
      <dsp:txXfrm>
        <a:off x="6981836" y="1823409"/>
        <a:ext cx="1442379" cy="72118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0C38A7-284B-4362-859A-F1C65E97C5EC}">
      <dsp:nvSpPr>
        <dsp:cNvPr id="0" name=""/>
        <dsp:cNvSpPr/>
      </dsp:nvSpPr>
      <dsp:spPr>
        <a:xfrm>
          <a:off x="0" y="383953"/>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solidFill>
                <a:schemeClr val="tx1"/>
              </a:solidFill>
            </a:rPr>
            <a:t>XLVIII - a pena será cumprida em estabelecimentos distintos, de acordo com a natureza do delito, a idade e o sexo do apenado</a:t>
          </a:r>
          <a:endParaRPr lang="pt-BR" sz="1800" kern="1200" dirty="0">
            <a:solidFill>
              <a:schemeClr val="tx1"/>
            </a:solidFill>
          </a:endParaRPr>
        </a:p>
      </dsp:txBody>
      <dsp:txXfrm>
        <a:off x="0" y="383953"/>
        <a:ext cx="2745304" cy="1647182"/>
      </dsp:txXfrm>
    </dsp:sp>
    <dsp:sp modelId="{BE5ACD04-F748-4339-A6E0-3190B8947CE9}">
      <dsp:nvSpPr>
        <dsp:cNvPr id="0" name=""/>
        <dsp:cNvSpPr/>
      </dsp:nvSpPr>
      <dsp:spPr>
        <a:xfrm>
          <a:off x="3019835" y="383953"/>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solidFill>
                <a:schemeClr val="tx2"/>
              </a:solidFill>
            </a:rPr>
            <a:t>XLIX - é assegurado aos presos o respeito à integridade física e moral</a:t>
          </a:r>
          <a:endParaRPr lang="pt-BR" sz="1800" kern="1200" dirty="0">
            <a:solidFill>
              <a:schemeClr val="tx2"/>
            </a:solidFill>
          </a:endParaRPr>
        </a:p>
      </dsp:txBody>
      <dsp:txXfrm>
        <a:off x="3019835" y="383953"/>
        <a:ext cx="2745304" cy="1647182"/>
      </dsp:txXfrm>
    </dsp:sp>
    <dsp:sp modelId="{183CBF7D-B5D0-4121-A366-8153D9ED0A50}">
      <dsp:nvSpPr>
        <dsp:cNvPr id="0" name=""/>
        <dsp:cNvSpPr/>
      </dsp:nvSpPr>
      <dsp:spPr>
        <a:xfrm>
          <a:off x="6039670" y="383953"/>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accent1"/>
              </a:solidFill>
            </a:rPr>
            <a:t>L - às presidiárias serão asseguradas condições para que possam permanecer com seus filhos durante o período de amamentação</a:t>
          </a:r>
          <a:endParaRPr lang="pt-BR" sz="1600" kern="1200" dirty="0">
            <a:solidFill>
              <a:schemeClr val="accent1"/>
            </a:solidFill>
          </a:endParaRPr>
        </a:p>
      </dsp:txBody>
      <dsp:txXfrm>
        <a:off x="6039670" y="383953"/>
        <a:ext cx="2745304" cy="1647182"/>
      </dsp:txXfrm>
    </dsp:sp>
    <dsp:sp modelId="{57557BD7-39A8-4F11-AFC0-93F7BF634DD2}">
      <dsp:nvSpPr>
        <dsp:cNvPr id="0" name=""/>
        <dsp:cNvSpPr/>
      </dsp:nvSpPr>
      <dsp:spPr>
        <a:xfrm>
          <a:off x="0" y="2305667"/>
          <a:ext cx="2745304" cy="20134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accent2"/>
              </a:solidFill>
            </a:rPr>
            <a:t>LI - nenhum brasileiro será extraditado, salvo o naturalizado, em caso de crime comum, praticado antes da naturalização, ou de comprovado envolvimento em tráfico ilícito de entorpecentes e drogas afins, na forma da lei</a:t>
          </a:r>
        </a:p>
      </dsp:txBody>
      <dsp:txXfrm>
        <a:off x="0" y="2305667"/>
        <a:ext cx="2745304" cy="2013401"/>
      </dsp:txXfrm>
    </dsp:sp>
    <dsp:sp modelId="{5B363401-5E04-4D99-93AA-F5670EE4D07A}">
      <dsp:nvSpPr>
        <dsp:cNvPr id="0" name=""/>
        <dsp:cNvSpPr/>
      </dsp:nvSpPr>
      <dsp:spPr>
        <a:xfrm>
          <a:off x="3019835" y="2488776"/>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solidFill>
                <a:schemeClr val="accent3"/>
              </a:solidFill>
            </a:rPr>
            <a:t>LII - não será concedida extradição de estrangeiro por crime político ou de opinião</a:t>
          </a:r>
          <a:endParaRPr lang="pt-BR" sz="1800" kern="1200" dirty="0">
            <a:solidFill>
              <a:schemeClr val="accent3"/>
            </a:solidFill>
          </a:endParaRPr>
        </a:p>
      </dsp:txBody>
      <dsp:txXfrm>
        <a:off x="3019835" y="2488776"/>
        <a:ext cx="2745304" cy="1647182"/>
      </dsp:txXfrm>
    </dsp:sp>
    <dsp:sp modelId="{06EDCEEA-1989-4025-8195-B10CF48DA183}">
      <dsp:nvSpPr>
        <dsp:cNvPr id="0" name=""/>
        <dsp:cNvSpPr/>
      </dsp:nvSpPr>
      <dsp:spPr>
        <a:xfrm>
          <a:off x="6039670" y="2488776"/>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solidFill>
                <a:schemeClr val="accent5"/>
              </a:solidFill>
            </a:rPr>
            <a:t>LIII - ninguém será processado nem sentenciado senão pela autoridade competente</a:t>
          </a:r>
          <a:endParaRPr lang="pt-BR" sz="1800" kern="1200" dirty="0">
            <a:solidFill>
              <a:schemeClr val="accent5"/>
            </a:solidFill>
          </a:endParaRPr>
        </a:p>
      </dsp:txBody>
      <dsp:txXfrm>
        <a:off x="6039670" y="2488776"/>
        <a:ext cx="2745304" cy="1647182"/>
      </dsp:txXfrm>
    </dsp:sp>
    <dsp:sp modelId="{6D3D67BA-F7ED-40A5-8C85-AD3A5AFDA1CD}">
      <dsp:nvSpPr>
        <dsp:cNvPr id="0" name=""/>
        <dsp:cNvSpPr/>
      </dsp:nvSpPr>
      <dsp:spPr>
        <a:xfrm>
          <a:off x="0" y="4593599"/>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accent6"/>
              </a:solidFill>
            </a:rPr>
            <a:t>LIV - ninguém será privado da liberdade ou de seus bens sem o devido processo legal</a:t>
          </a:r>
          <a:endParaRPr lang="pt-BR" sz="1600" kern="1200" dirty="0">
            <a:solidFill>
              <a:schemeClr val="accent6"/>
            </a:solidFill>
          </a:endParaRPr>
        </a:p>
      </dsp:txBody>
      <dsp:txXfrm>
        <a:off x="0" y="4593599"/>
        <a:ext cx="2745304" cy="1647182"/>
      </dsp:txXfrm>
    </dsp:sp>
    <dsp:sp modelId="{98C404AA-E503-4E71-ACFC-05459979C2AE}">
      <dsp:nvSpPr>
        <dsp:cNvPr id="0" name=""/>
        <dsp:cNvSpPr/>
      </dsp:nvSpPr>
      <dsp:spPr>
        <a:xfrm>
          <a:off x="3019835" y="4593599"/>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accent4">
                  <a:lumMod val="50000"/>
                </a:schemeClr>
              </a:solidFill>
            </a:rPr>
            <a:t>LV - aos litigantes, em processo judicial ou administrativo, e aos acusados em geral são assegurados o contraditório e ampla defesa, com os meios e recursos a ela inerentes</a:t>
          </a:r>
          <a:endParaRPr lang="pt-BR" sz="1400" kern="1200" dirty="0">
            <a:solidFill>
              <a:schemeClr val="accent4">
                <a:lumMod val="50000"/>
              </a:schemeClr>
            </a:solidFill>
          </a:endParaRPr>
        </a:p>
      </dsp:txBody>
      <dsp:txXfrm>
        <a:off x="3019835" y="4593599"/>
        <a:ext cx="2745304" cy="1647182"/>
      </dsp:txXfrm>
    </dsp:sp>
    <dsp:sp modelId="{C6AC297E-E81E-4F29-8912-5E085FD34BFE}">
      <dsp:nvSpPr>
        <dsp:cNvPr id="0" name=""/>
        <dsp:cNvSpPr/>
      </dsp:nvSpPr>
      <dsp:spPr>
        <a:xfrm>
          <a:off x="6039670" y="4593599"/>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solidFill>
                <a:srgbClr val="FFC000"/>
              </a:solidFill>
            </a:rPr>
            <a:t>LVI - são inadmissíveis, no processo, as provas obtidas por meios ilícitos;</a:t>
          </a:r>
          <a:endParaRPr lang="pt-BR" sz="2000" kern="1200" dirty="0">
            <a:solidFill>
              <a:srgbClr val="FFC000"/>
            </a:solidFill>
          </a:endParaRPr>
        </a:p>
      </dsp:txBody>
      <dsp:txXfrm>
        <a:off x="6039670" y="4593599"/>
        <a:ext cx="2745304" cy="164718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0C38A7-284B-4362-859A-F1C65E97C5EC}">
      <dsp:nvSpPr>
        <dsp:cNvPr id="0" name=""/>
        <dsp:cNvSpPr/>
      </dsp:nvSpPr>
      <dsp:spPr>
        <a:xfrm>
          <a:off x="0" y="383953"/>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solidFill>
                <a:schemeClr val="tx1"/>
              </a:solidFill>
            </a:rPr>
            <a:t>LVII - ninguém será considerado culpado até o trânsito em julgado de sentença penal condenatória</a:t>
          </a:r>
          <a:endParaRPr lang="pt-BR" sz="1800" kern="1200" dirty="0">
            <a:solidFill>
              <a:schemeClr val="tx1"/>
            </a:solidFill>
          </a:endParaRPr>
        </a:p>
      </dsp:txBody>
      <dsp:txXfrm>
        <a:off x="0" y="383953"/>
        <a:ext cx="2745304" cy="1647182"/>
      </dsp:txXfrm>
    </dsp:sp>
    <dsp:sp modelId="{BE5ACD04-F748-4339-A6E0-3190B8947CE9}">
      <dsp:nvSpPr>
        <dsp:cNvPr id="0" name=""/>
        <dsp:cNvSpPr/>
      </dsp:nvSpPr>
      <dsp:spPr>
        <a:xfrm>
          <a:off x="3019835" y="383953"/>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solidFill>
                <a:schemeClr val="tx2"/>
              </a:solidFill>
            </a:rPr>
            <a:t>LVIII - o civilmente identificado não será submetido a identificação criminal, salvo nas hipóteses previstas em lei</a:t>
          </a:r>
          <a:endParaRPr lang="pt-BR" sz="1800" kern="1200" dirty="0">
            <a:solidFill>
              <a:schemeClr val="tx2"/>
            </a:solidFill>
          </a:endParaRPr>
        </a:p>
      </dsp:txBody>
      <dsp:txXfrm>
        <a:off x="3019835" y="383953"/>
        <a:ext cx="2745304" cy="1647182"/>
      </dsp:txXfrm>
    </dsp:sp>
    <dsp:sp modelId="{183CBF7D-B5D0-4121-A366-8153D9ED0A50}">
      <dsp:nvSpPr>
        <dsp:cNvPr id="0" name=""/>
        <dsp:cNvSpPr/>
      </dsp:nvSpPr>
      <dsp:spPr>
        <a:xfrm>
          <a:off x="6039670" y="383953"/>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accent1"/>
              </a:solidFill>
            </a:rPr>
            <a:t>LIX - será admitida ação privada nos crimes de ação pública, se esta não for intentada no prazo legal</a:t>
          </a:r>
          <a:endParaRPr lang="pt-BR" sz="1600" kern="1200" dirty="0">
            <a:solidFill>
              <a:schemeClr val="accent1"/>
            </a:solidFill>
          </a:endParaRPr>
        </a:p>
      </dsp:txBody>
      <dsp:txXfrm>
        <a:off x="6039670" y="383953"/>
        <a:ext cx="2745304" cy="1647182"/>
      </dsp:txXfrm>
    </dsp:sp>
    <dsp:sp modelId="{57557BD7-39A8-4F11-AFC0-93F7BF634DD2}">
      <dsp:nvSpPr>
        <dsp:cNvPr id="0" name=""/>
        <dsp:cNvSpPr/>
      </dsp:nvSpPr>
      <dsp:spPr>
        <a:xfrm>
          <a:off x="0" y="2305667"/>
          <a:ext cx="2745304" cy="20134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accent2"/>
              </a:solidFill>
            </a:rPr>
            <a:t>LX - a lei só poderá restringir a publicidade dos atos processuais quando a defesa da intimidade ou o interesse social o exigirem</a:t>
          </a:r>
        </a:p>
      </dsp:txBody>
      <dsp:txXfrm>
        <a:off x="0" y="2305667"/>
        <a:ext cx="2745304" cy="2013401"/>
      </dsp:txXfrm>
    </dsp:sp>
    <dsp:sp modelId="{5B363401-5E04-4D99-93AA-F5670EE4D07A}">
      <dsp:nvSpPr>
        <dsp:cNvPr id="0" name=""/>
        <dsp:cNvSpPr/>
      </dsp:nvSpPr>
      <dsp:spPr>
        <a:xfrm>
          <a:off x="3019835" y="2488776"/>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accent3"/>
              </a:solidFill>
            </a:rPr>
            <a:t>LXI - ninguém será preso senão em flagrante delito ou por ordem escrita e fundamentada de autoridade judiciária competente, salvo nos casos de transgressão militar ou crime propriamente militar, definidos em lei</a:t>
          </a:r>
          <a:endParaRPr lang="pt-BR" sz="1400" kern="1200" dirty="0">
            <a:solidFill>
              <a:schemeClr val="accent3"/>
            </a:solidFill>
          </a:endParaRPr>
        </a:p>
      </dsp:txBody>
      <dsp:txXfrm>
        <a:off x="3019835" y="2488776"/>
        <a:ext cx="2745304" cy="1647182"/>
      </dsp:txXfrm>
    </dsp:sp>
    <dsp:sp modelId="{06EDCEEA-1989-4025-8195-B10CF48DA183}">
      <dsp:nvSpPr>
        <dsp:cNvPr id="0" name=""/>
        <dsp:cNvSpPr/>
      </dsp:nvSpPr>
      <dsp:spPr>
        <a:xfrm>
          <a:off x="6039670" y="2488776"/>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accent5"/>
              </a:solidFill>
            </a:rPr>
            <a:t>LXII - a prisão de qualquer pessoa e o local onde se encontre serão comunicados imediatamente ao juiz competente e à família do preso ou à pessoa por ele indicada</a:t>
          </a:r>
          <a:endParaRPr lang="pt-BR" sz="1600" kern="1200" dirty="0">
            <a:solidFill>
              <a:schemeClr val="accent5"/>
            </a:solidFill>
          </a:endParaRPr>
        </a:p>
      </dsp:txBody>
      <dsp:txXfrm>
        <a:off x="6039670" y="2488776"/>
        <a:ext cx="2745304" cy="1647182"/>
      </dsp:txXfrm>
    </dsp:sp>
    <dsp:sp modelId="{6D3D67BA-F7ED-40A5-8C85-AD3A5AFDA1CD}">
      <dsp:nvSpPr>
        <dsp:cNvPr id="0" name=""/>
        <dsp:cNvSpPr/>
      </dsp:nvSpPr>
      <dsp:spPr>
        <a:xfrm>
          <a:off x="0" y="4593599"/>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accent6"/>
              </a:solidFill>
            </a:rPr>
            <a:t>LXIII - o preso será informado de seus direitos, entre os quais o de permanecer calado, sendo-lhe assegurada a assistência da família e de advogado</a:t>
          </a:r>
          <a:endParaRPr lang="pt-BR" sz="1600" kern="1200" dirty="0">
            <a:solidFill>
              <a:schemeClr val="accent6"/>
            </a:solidFill>
          </a:endParaRPr>
        </a:p>
      </dsp:txBody>
      <dsp:txXfrm>
        <a:off x="0" y="4593599"/>
        <a:ext cx="2745304" cy="1647182"/>
      </dsp:txXfrm>
    </dsp:sp>
    <dsp:sp modelId="{98C404AA-E503-4E71-ACFC-05459979C2AE}">
      <dsp:nvSpPr>
        <dsp:cNvPr id="0" name=""/>
        <dsp:cNvSpPr/>
      </dsp:nvSpPr>
      <dsp:spPr>
        <a:xfrm>
          <a:off x="3019835" y="4593599"/>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accent4">
                  <a:lumMod val="50000"/>
                </a:schemeClr>
              </a:solidFill>
            </a:rPr>
            <a:t>LXIV - o preso tem direito à identificação dos responsáveis por sua prisão ou por seu interrogatório policial</a:t>
          </a:r>
          <a:endParaRPr lang="pt-BR" sz="1400" kern="1200" dirty="0">
            <a:solidFill>
              <a:schemeClr val="accent4">
                <a:lumMod val="50000"/>
              </a:schemeClr>
            </a:solidFill>
          </a:endParaRPr>
        </a:p>
      </dsp:txBody>
      <dsp:txXfrm>
        <a:off x="3019835" y="4593599"/>
        <a:ext cx="2745304" cy="1647182"/>
      </dsp:txXfrm>
    </dsp:sp>
    <dsp:sp modelId="{C6AC297E-E81E-4F29-8912-5E085FD34BFE}">
      <dsp:nvSpPr>
        <dsp:cNvPr id="0" name=""/>
        <dsp:cNvSpPr/>
      </dsp:nvSpPr>
      <dsp:spPr>
        <a:xfrm>
          <a:off x="6039670" y="4593599"/>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solidFill>
                <a:srgbClr val="FFC000"/>
              </a:solidFill>
            </a:rPr>
            <a:t>LXV - a prisão ilegal será imediatamente relaxada pela autoridade judiciária</a:t>
          </a:r>
          <a:endParaRPr lang="pt-BR" sz="2000" kern="1200" dirty="0">
            <a:solidFill>
              <a:srgbClr val="FFC000"/>
            </a:solidFill>
          </a:endParaRPr>
        </a:p>
      </dsp:txBody>
      <dsp:txXfrm>
        <a:off x="6039670" y="4593599"/>
        <a:ext cx="2745304" cy="164718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0C38A7-284B-4362-859A-F1C65E97C5EC}">
      <dsp:nvSpPr>
        <dsp:cNvPr id="0" name=""/>
        <dsp:cNvSpPr/>
      </dsp:nvSpPr>
      <dsp:spPr>
        <a:xfrm>
          <a:off x="0" y="383953"/>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solidFill>
                <a:schemeClr val="tx1"/>
              </a:solidFill>
            </a:rPr>
            <a:t>LXVI - ninguém será levado à prisão ou nela mantido, quando a lei admitir a liberdade provisória, com ou sem fiança</a:t>
          </a:r>
          <a:endParaRPr lang="pt-BR" sz="1800" kern="1200" dirty="0">
            <a:solidFill>
              <a:schemeClr val="tx1"/>
            </a:solidFill>
          </a:endParaRPr>
        </a:p>
      </dsp:txBody>
      <dsp:txXfrm>
        <a:off x="0" y="383953"/>
        <a:ext cx="2745304" cy="1647182"/>
      </dsp:txXfrm>
    </dsp:sp>
    <dsp:sp modelId="{BE5ACD04-F748-4339-A6E0-3190B8947CE9}">
      <dsp:nvSpPr>
        <dsp:cNvPr id="0" name=""/>
        <dsp:cNvSpPr/>
      </dsp:nvSpPr>
      <dsp:spPr>
        <a:xfrm>
          <a:off x="3019835" y="383953"/>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tx2"/>
              </a:solidFill>
            </a:rPr>
            <a:t>LXVII - não haverá prisão civil por dívida, salvo a do responsável pelo inadimplemento voluntário e inescusável de obrigação alimentícia e a do depositário infiel</a:t>
          </a:r>
          <a:endParaRPr lang="pt-BR" sz="1600" kern="1200" dirty="0">
            <a:solidFill>
              <a:schemeClr val="tx2"/>
            </a:solidFill>
          </a:endParaRPr>
        </a:p>
      </dsp:txBody>
      <dsp:txXfrm>
        <a:off x="3019835" y="383953"/>
        <a:ext cx="2745304" cy="1647182"/>
      </dsp:txXfrm>
    </dsp:sp>
    <dsp:sp modelId="{183CBF7D-B5D0-4121-A366-8153D9ED0A50}">
      <dsp:nvSpPr>
        <dsp:cNvPr id="0" name=""/>
        <dsp:cNvSpPr/>
      </dsp:nvSpPr>
      <dsp:spPr>
        <a:xfrm>
          <a:off x="6039670" y="383953"/>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accent1"/>
              </a:solidFill>
            </a:rPr>
            <a:t>LXVIII - conceder-se-á "habeas-corpus" sempre que alguém sofrer ou se achar ameaçado de sofrer violência ou coação em sua liberdade de locomoção, por ilegalidade ou abuso de poder</a:t>
          </a:r>
          <a:endParaRPr lang="pt-BR" sz="1600" kern="1200" dirty="0">
            <a:solidFill>
              <a:schemeClr val="accent1"/>
            </a:solidFill>
          </a:endParaRPr>
        </a:p>
      </dsp:txBody>
      <dsp:txXfrm>
        <a:off x="6039670" y="383953"/>
        <a:ext cx="2745304" cy="1647182"/>
      </dsp:txXfrm>
    </dsp:sp>
    <dsp:sp modelId="{57557BD7-39A8-4F11-AFC0-93F7BF634DD2}">
      <dsp:nvSpPr>
        <dsp:cNvPr id="0" name=""/>
        <dsp:cNvSpPr/>
      </dsp:nvSpPr>
      <dsp:spPr>
        <a:xfrm>
          <a:off x="0" y="2305667"/>
          <a:ext cx="2745304" cy="20134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accent2"/>
              </a:solidFill>
            </a:rPr>
            <a:t>LXIX - conceder-se-á mandado de segurança para proteger direito líquido e certo, não amparado por "habeas-corpus" ou "habeas-data", quando o responsável pela ilegalidade ou abuso de poder for autoridade pública ou agente de pessoa jurídica no exercício de atribuições do Poder Público;</a:t>
          </a:r>
        </a:p>
      </dsp:txBody>
      <dsp:txXfrm>
        <a:off x="0" y="2305667"/>
        <a:ext cx="2745304" cy="2013401"/>
      </dsp:txXfrm>
    </dsp:sp>
    <dsp:sp modelId="{5B363401-5E04-4D99-93AA-F5670EE4D07A}">
      <dsp:nvSpPr>
        <dsp:cNvPr id="0" name=""/>
        <dsp:cNvSpPr/>
      </dsp:nvSpPr>
      <dsp:spPr>
        <a:xfrm>
          <a:off x="3019835" y="2488776"/>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00075">
            <a:lnSpc>
              <a:spcPct val="90000"/>
            </a:lnSpc>
            <a:spcBef>
              <a:spcPct val="0"/>
            </a:spcBef>
            <a:spcAft>
              <a:spcPct val="35000"/>
            </a:spcAft>
          </a:pPr>
          <a:r>
            <a:rPr lang="pt-BR" sz="1350" kern="1200" dirty="0" smtClean="0">
              <a:solidFill>
                <a:schemeClr val="accent3"/>
              </a:solidFill>
            </a:rPr>
            <a:t>LXX - o mandado de segurança coletivo pode ser impetrado por: partido político com representação no Congresso Nacional; organização sindical, entidade de classe ou associação legalmente constituída e em funcionamento há pelo menos um ano, em defesa dos interesses de seus membros ou associados;</a:t>
          </a:r>
          <a:endParaRPr lang="pt-BR" sz="1350" kern="1200" dirty="0">
            <a:solidFill>
              <a:schemeClr val="accent3"/>
            </a:solidFill>
          </a:endParaRPr>
        </a:p>
      </dsp:txBody>
      <dsp:txXfrm>
        <a:off x="3019835" y="2488776"/>
        <a:ext cx="2745304" cy="1647182"/>
      </dsp:txXfrm>
    </dsp:sp>
    <dsp:sp modelId="{06EDCEEA-1989-4025-8195-B10CF48DA183}">
      <dsp:nvSpPr>
        <dsp:cNvPr id="0" name=""/>
        <dsp:cNvSpPr/>
      </dsp:nvSpPr>
      <dsp:spPr>
        <a:xfrm>
          <a:off x="6039670" y="2488776"/>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accent5"/>
              </a:solidFill>
            </a:rPr>
            <a:t>LXXI - conceder-se-á mandado de injunção sempre que a falta de norma regulamentadora torne inviável o exercício dos direitos e liberdades constitucionais e das prerrogativas inerentes à nacionalidade, à soberania e à cidadania</a:t>
          </a:r>
          <a:endParaRPr lang="pt-BR" sz="1400" kern="1200" dirty="0">
            <a:solidFill>
              <a:schemeClr val="accent5"/>
            </a:solidFill>
          </a:endParaRPr>
        </a:p>
      </dsp:txBody>
      <dsp:txXfrm>
        <a:off x="6039670" y="2488776"/>
        <a:ext cx="2745304" cy="1647182"/>
      </dsp:txXfrm>
    </dsp:sp>
    <dsp:sp modelId="{6D3D67BA-F7ED-40A5-8C85-AD3A5AFDA1CD}">
      <dsp:nvSpPr>
        <dsp:cNvPr id="0" name=""/>
        <dsp:cNvSpPr/>
      </dsp:nvSpPr>
      <dsp:spPr>
        <a:xfrm>
          <a:off x="0" y="4593599"/>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solidFill>
                <a:schemeClr val="accent6"/>
              </a:solidFill>
            </a:rPr>
            <a:t>LXXII - conceder-se-á "habeas-data": para assegurar o conhecimento de informações relativas à pessoa do impetrante, constantes de registros ou bancos de dados de entidades governamentais ou de caráter público; para a retificação de dados, quando não se prefira fazê-lo por processo sigiloso, judicial ou administrativo</a:t>
          </a:r>
          <a:endParaRPr lang="pt-BR" sz="1200" kern="1200" dirty="0">
            <a:solidFill>
              <a:schemeClr val="accent6"/>
            </a:solidFill>
          </a:endParaRPr>
        </a:p>
      </dsp:txBody>
      <dsp:txXfrm>
        <a:off x="0" y="4593599"/>
        <a:ext cx="2745304" cy="1647182"/>
      </dsp:txXfrm>
    </dsp:sp>
    <dsp:sp modelId="{98C404AA-E503-4E71-ACFC-05459979C2AE}">
      <dsp:nvSpPr>
        <dsp:cNvPr id="0" name=""/>
        <dsp:cNvSpPr/>
      </dsp:nvSpPr>
      <dsp:spPr>
        <a:xfrm>
          <a:off x="3019835" y="4593599"/>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t-BR" sz="1200" kern="1200" dirty="0" smtClean="0">
              <a:solidFill>
                <a:schemeClr val="accent4">
                  <a:lumMod val="50000"/>
                </a:schemeClr>
              </a:solidFill>
            </a:rPr>
            <a:t>LXXIII - qualquer cidadão é parte legítima para propor ação popular que vise a anular ato lesivo ao patrimônio público ou de entidade de que o Estado participe, à moralidade administrativa, ao meio ambiente e ao patrimônio histórico e cultural, ficando o autor, salvo comprovada má-fé, isento de custas judiciais e do ônus da sucumbência</a:t>
          </a:r>
          <a:endParaRPr lang="pt-BR" sz="1200" kern="1200" dirty="0">
            <a:solidFill>
              <a:schemeClr val="accent4">
                <a:lumMod val="50000"/>
              </a:schemeClr>
            </a:solidFill>
          </a:endParaRPr>
        </a:p>
      </dsp:txBody>
      <dsp:txXfrm>
        <a:off x="3019835" y="4593599"/>
        <a:ext cx="2745304" cy="1647182"/>
      </dsp:txXfrm>
    </dsp:sp>
    <dsp:sp modelId="{C6AC297E-E81E-4F29-8912-5E085FD34BFE}">
      <dsp:nvSpPr>
        <dsp:cNvPr id="0" name=""/>
        <dsp:cNvSpPr/>
      </dsp:nvSpPr>
      <dsp:spPr>
        <a:xfrm>
          <a:off x="6039670" y="4593599"/>
          <a:ext cx="2745304" cy="1647182"/>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solidFill>
                <a:srgbClr val="FFC000"/>
              </a:solidFill>
            </a:rPr>
            <a:t>LXXIV - o Estado prestará assistência jurídica integral e gratuita aos que comprovarem insuficiência de recursos</a:t>
          </a:r>
          <a:endParaRPr lang="pt-BR" sz="2000" kern="1200" dirty="0">
            <a:solidFill>
              <a:srgbClr val="FFC000"/>
            </a:solidFill>
          </a:endParaRPr>
        </a:p>
      </dsp:txBody>
      <dsp:txXfrm>
        <a:off x="6039670" y="4593599"/>
        <a:ext cx="2745304" cy="16471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1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1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3AD86-CFFE-45FC-9F11-907E96F8E4A1}" type="datetimeFigureOut">
              <a:rPr lang="pt-BR" smtClean="0"/>
              <a:pPr/>
              <a:t>03/02/2015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3917A-91EE-43AC-939D-C49D47DD8218}" type="slidenum">
              <a:rPr lang="pt-BR" smtClean="0"/>
              <a:pPr/>
              <a:t>‹nº›</a:t>
            </a:fld>
            <a:endParaRPr lang="pt-BR"/>
          </a:p>
        </p:txBody>
      </p:sp>
    </p:spTree>
    <p:extLst>
      <p:ext uri="{BB962C8B-B14F-4D97-AF65-F5344CB8AC3E}">
        <p14:creationId xmlns:p14="http://schemas.microsoft.com/office/powerpoint/2010/main" xmlns="" val="102324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DE3917A-91EE-43AC-939D-C49D47DD8218}" type="slidenum">
              <a:rPr lang="pt-BR" smtClean="0"/>
              <a:pPr/>
              <a:t>6</a:t>
            </a:fld>
            <a:endParaRPr lang="pt-BR"/>
          </a:p>
        </p:txBody>
      </p:sp>
    </p:spTree>
    <p:extLst>
      <p:ext uri="{BB962C8B-B14F-4D97-AF65-F5344CB8AC3E}">
        <p14:creationId xmlns:p14="http://schemas.microsoft.com/office/powerpoint/2010/main" xmlns="" val="421170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t>LXXVIII a todos, no âmbito judicial e administrativo, são assegurados a razoável duração do processo e os meios que garantam a celeridade de sua tramitação</a:t>
            </a:r>
          </a:p>
          <a:p>
            <a:endParaRPr lang="pt-BR" dirty="0"/>
          </a:p>
        </p:txBody>
      </p:sp>
      <p:sp>
        <p:nvSpPr>
          <p:cNvPr id="4" name="Espaço Reservado para Número de Slide 3"/>
          <p:cNvSpPr>
            <a:spLocks noGrp="1"/>
          </p:cNvSpPr>
          <p:nvPr>
            <p:ph type="sldNum" sz="quarter" idx="10"/>
          </p:nvPr>
        </p:nvSpPr>
        <p:spPr/>
        <p:txBody>
          <a:bodyPr/>
          <a:lstStyle/>
          <a:p>
            <a:fld id="{9DE3917A-91EE-43AC-939D-C49D47DD8218}" type="slidenum">
              <a:rPr lang="pt-BR" smtClean="0"/>
              <a:pPr/>
              <a:t>11</a:t>
            </a:fld>
            <a:endParaRPr lang="pt-BR"/>
          </a:p>
        </p:txBody>
      </p:sp>
    </p:spTree>
    <p:extLst>
      <p:ext uri="{BB962C8B-B14F-4D97-AF65-F5344CB8AC3E}">
        <p14:creationId xmlns:p14="http://schemas.microsoft.com/office/powerpoint/2010/main" xmlns="" val="369425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161A994-72BE-4950-BC3D-4DB76277260F}" type="datetimeFigureOut">
              <a:rPr lang="pt-BR" smtClean="0"/>
              <a:pPr/>
              <a:t>03/02/2015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D543075-D90A-4ABA-9442-5BD62EA028FF}" type="slidenum">
              <a:rPr lang="pt-BR" smtClean="0"/>
              <a:pPr/>
              <a:t>‹nº›</a:t>
            </a:fld>
            <a:endParaRPr lang="pt-BR"/>
          </a:p>
        </p:txBody>
      </p:sp>
    </p:spTree>
    <p:extLst>
      <p:ext uri="{BB962C8B-B14F-4D97-AF65-F5344CB8AC3E}">
        <p14:creationId xmlns:p14="http://schemas.microsoft.com/office/powerpoint/2010/main" xmlns="" val="388664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161A994-72BE-4950-BC3D-4DB76277260F}" type="datetimeFigureOut">
              <a:rPr lang="pt-BR" smtClean="0"/>
              <a:pPr/>
              <a:t>03/02/2015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D543075-D90A-4ABA-9442-5BD62EA028FF}" type="slidenum">
              <a:rPr lang="pt-BR" smtClean="0"/>
              <a:pPr/>
              <a:t>‹nº›</a:t>
            </a:fld>
            <a:endParaRPr lang="pt-BR"/>
          </a:p>
        </p:txBody>
      </p:sp>
    </p:spTree>
    <p:extLst>
      <p:ext uri="{BB962C8B-B14F-4D97-AF65-F5344CB8AC3E}">
        <p14:creationId xmlns:p14="http://schemas.microsoft.com/office/powerpoint/2010/main" xmlns="" val="402032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161A994-72BE-4950-BC3D-4DB76277260F}" type="datetimeFigureOut">
              <a:rPr lang="pt-BR" smtClean="0"/>
              <a:pPr/>
              <a:t>03/02/2015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D543075-D90A-4ABA-9442-5BD62EA028FF}" type="slidenum">
              <a:rPr lang="pt-BR" smtClean="0"/>
              <a:pPr/>
              <a:t>‹nº›</a:t>
            </a:fld>
            <a:endParaRPr lang="pt-BR"/>
          </a:p>
        </p:txBody>
      </p:sp>
    </p:spTree>
    <p:extLst>
      <p:ext uri="{BB962C8B-B14F-4D97-AF65-F5344CB8AC3E}">
        <p14:creationId xmlns:p14="http://schemas.microsoft.com/office/powerpoint/2010/main" xmlns="" val="253961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161A994-72BE-4950-BC3D-4DB76277260F}" type="datetimeFigureOut">
              <a:rPr lang="pt-BR" smtClean="0"/>
              <a:pPr/>
              <a:t>03/02/2015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D543075-D90A-4ABA-9442-5BD62EA028FF}" type="slidenum">
              <a:rPr lang="pt-BR" smtClean="0"/>
              <a:pPr/>
              <a:t>‹nº›</a:t>
            </a:fld>
            <a:endParaRPr lang="pt-BR"/>
          </a:p>
        </p:txBody>
      </p:sp>
    </p:spTree>
    <p:extLst>
      <p:ext uri="{BB962C8B-B14F-4D97-AF65-F5344CB8AC3E}">
        <p14:creationId xmlns:p14="http://schemas.microsoft.com/office/powerpoint/2010/main" xmlns="" val="330672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161A994-72BE-4950-BC3D-4DB76277260F}" type="datetimeFigureOut">
              <a:rPr lang="pt-BR" smtClean="0"/>
              <a:pPr/>
              <a:t>03/02/2015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D543075-D90A-4ABA-9442-5BD62EA028FF}" type="slidenum">
              <a:rPr lang="pt-BR" smtClean="0"/>
              <a:pPr/>
              <a:t>‹nº›</a:t>
            </a:fld>
            <a:endParaRPr lang="pt-BR"/>
          </a:p>
        </p:txBody>
      </p:sp>
    </p:spTree>
    <p:extLst>
      <p:ext uri="{BB962C8B-B14F-4D97-AF65-F5344CB8AC3E}">
        <p14:creationId xmlns:p14="http://schemas.microsoft.com/office/powerpoint/2010/main" xmlns="" val="81846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161A994-72BE-4950-BC3D-4DB76277260F}" type="datetimeFigureOut">
              <a:rPr lang="pt-BR" smtClean="0"/>
              <a:pPr/>
              <a:t>03/02/2015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D543075-D90A-4ABA-9442-5BD62EA028FF}" type="slidenum">
              <a:rPr lang="pt-BR" smtClean="0"/>
              <a:pPr/>
              <a:t>‹nº›</a:t>
            </a:fld>
            <a:endParaRPr lang="pt-BR"/>
          </a:p>
        </p:txBody>
      </p:sp>
    </p:spTree>
    <p:extLst>
      <p:ext uri="{BB962C8B-B14F-4D97-AF65-F5344CB8AC3E}">
        <p14:creationId xmlns:p14="http://schemas.microsoft.com/office/powerpoint/2010/main" xmlns="" val="1683742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161A994-72BE-4950-BC3D-4DB76277260F}" type="datetimeFigureOut">
              <a:rPr lang="pt-BR" smtClean="0"/>
              <a:pPr/>
              <a:t>03/02/2015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D543075-D90A-4ABA-9442-5BD62EA028FF}" type="slidenum">
              <a:rPr lang="pt-BR" smtClean="0"/>
              <a:pPr/>
              <a:t>‹nº›</a:t>
            </a:fld>
            <a:endParaRPr lang="pt-BR"/>
          </a:p>
        </p:txBody>
      </p:sp>
    </p:spTree>
    <p:extLst>
      <p:ext uri="{BB962C8B-B14F-4D97-AF65-F5344CB8AC3E}">
        <p14:creationId xmlns:p14="http://schemas.microsoft.com/office/powerpoint/2010/main" xmlns="" val="394087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161A994-72BE-4950-BC3D-4DB76277260F}" type="datetimeFigureOut">
              <a:rPr lang="pt-BR" smtClean="0"/>
              <a:pPr/>
              <a:t>03/02/2015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D543075-D90A-4ABA-9442-5BD62EA028FF}" type="slidenum">
              <a:rPr lang="pt-BR" smtClean="0"/>
              <a:pPr/>
              <a:t>‹nº›</a:t>
            </a:fld>
            <a:endParaRPr lang="pt-BR"/>
          </a:p>
        </p:txBody>
      </p:sp>
    </p:spTree>
    <p:extLst>
      <p:ext uri="{BB962C8B-B14F-4D97-AF65-F5344CB8AC3E}">
        <p14:creationId xmlns:p14="http://schemas.microsoft.com/office/powerpoint/2010/main" xmlns="" val="69277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161A994-72BE-4950-BC3D-4DB76277260F}" type="datetimeFigureOut">
              <a:rPr lang="pt-BR" smtClean="0"/>
              <a:pPr/>
              <a:t>03/02/2015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D543075-D90A-4ABA-9442-5BD62EA028FF}" type="slidenum">
              <a:rPr lang="pt-BR" smtClean="0"/>
              <a:pPr/>
              <a:t>‹nº›</a:t>
            </a:fld>
            <a:endParaRPr lang="pt-BR"/>
          </a:p>
        </p:txBody>
      </p:sp>
    </p:spTree>
    <p:extLst>
      <p:ext uri="{BB962C8B-B14F-4D97-AF65-F5344CB8AC3E}">
        <p14:creationId xmlns:p14="http://schemas.microsoft.com/office/powerpoint/2010/main" xmlns="" val="397895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161A994-72BE-4950-BC3D-4DB76277260F}" type="datetimeFigureOut">
              <a:rPr lang="pt-BR" smtClean="0"/>
              <a:pPr/>
              <a:t>03/02/2015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D543075-D90A-4ABA-9442-5BD62EA028FF}" type="slidenum">
              <a:rPr lang="pt-BR" smtClean="0"/>
              <a:pPr/>
              <a:t>‹nº›</a:t>
            </a:fld>
            <a:endParaRPr lang="pt-BR"/>
          </a:p>
        </p:txBody>
      </p:sp>
    </p:spTree>
    <p:extLst>
      <p:ext uri="{BB962C8B-B14F-4D97-AF65-F5344CB8AC3E}">
        <p14:creationId xmlns:p14="http://schemas.microsoft.com/office/powerpoint/2010/main" xmlns="" val="13281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161A994-72BE-4950-BC3D-4DB76277260F}" type="datetimeFigureOut">
              <a:rPr lang="pt-BR" smtClean="0"/>
              <a:pPr/>
              <a:t>03/02/2015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D543075-D90A-4ABA-9442-5BD62EA028FF}" type="slidenum">
              <a:rPr lang="pt-BR" smtClean="0"/>
              <a:pPr/>
              <a:t>‹nº›</a:t>
            </a:fld>
            <a:endParaRPr lang="pt-BR"/>
          </a:p>
        </p:txBody>
      </p:sp>
    </p:spTree>
    <p:extLst>
      <p:ext uri="{BB962C8B-B14F-4D97-AF65-F5344CB8AC3E}">
        <p14:creationId xmlns:p14="http://schemas.microsoft.com/office/powerpoint/2010/main" xmlns="" val="2170602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1A994-72BE-4950-BC3D-4DB76277260F}" type="datetimeFigureOut">
              <a:rPr lang="pt-BR" smtClean="0"/>
              <a:pPr/>
              <a:t>03/02/2015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43075-D90A-4ABA-9442-5BD62EA028FF}" type="slidenum">
              <a:rPr lang="pt-BR" smtClean="0"/>
              <a:pPr/>
              <a:t>‹nº›</a:t>
            </a:fld>
            <a:endParaRPr lang="pt-BR"/>
          </a:p>
        </p:txBody>
      </p:sp>
    </p:spTree>
    <p:extLst>
      <p:ext uri="{BB962C8B-B14F-4D97-AF65-F5344CB8AC3E}">
        <p14:creationId xmlns:p14="http://schemas.microsoft.com/office/powerpoint/2010/main" xmlns="" val="158182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png"/><Relationship Id="rId3" Type="http://schemas.openxmlformats.org/officeDocument/2006/relationships/diagramLayout" Target="../diagrams/layout12.xml"/><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diagramData" Target="../diagrams/data12.xml"/><Relationship Id="rId16"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diagramDrawing" Target="../diagrams/drawing12.xml"/><Relationship Id="rId11" Type="http://schemas.openxmlformats.org/officeDocument/2006/relationships/image" Target="../media/image6.jpeg"/><Relationship Id="rId5" Type="http://schemas.openxmlformats.org/officeDocument/2006/relationships/diagramColors" Target="../diagrams/colors12.xml"/><Relationship Id="rId15" Type="http://schemas.openxmlformats.org/officeDocument/2006/relationships/image" Target="../media/image10.jpeg"/><Relationship Id="rId10" Type="http://schemas.openxmlformats.org/officeDocument/2006/relationships/image" Target="../media/image5.jpeg"/><Relationship Id="rId4" Type="http://schemas.openxmlformats.org/officeDocument/2006/relationships/diagramQuickStyle" Target="../diagrams/quickStyle12.xml"/><Relationship Id="rId9" Type="http://schemas.openxmlformats.org/officeDocument/2006/relationships/image" Target="../media/image4.jpeg"/><Relationship Id="rId1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8.xml"/><Relationship Id="rId7" Type="http://schemas.openxmlformats.org/officeDocument/2006/relationships/image" Target="../media/image17.jpeg"/><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8" y="2636912"/>
            <a:ext cx="7488832" cy="16692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1494910844"/>
              </p:ext>
            </p:extLst>
          </p:nvPr>
        </p:nvGraphicFramePr>
        <p:xfrm>
          <a:off x="179512" y="116632"/>
          <a:ext cx="878497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5217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3296087747"/>
              </p:ext>
            </p:extLst>
          </p:nvPr>
        </p:nvGraphicFramePr>
        <p:xfrm>
          <a:off x="395536" y="332656"/>
          <a:ext cx="8496944"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71784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67744" y="54820"/>
            <a:ext cx="4715715" cy="584775"/>
          </a:xfrm>
          <a:prstGeom prst="rect">
            <a:avLst/>
          </a:prstGeom>
        </p:spPr>
        <p:txBody>
          <a:bodyPr wrap="none">
            <a:spAutoFit/>
          </a:bodyPr>
          <a:lstStyle/>
          <a:p>
            <a:r>
              <a:rPr lang="pt-B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Art. 6º São direitos sociais </a:t>
            </a:r>
          </a:p>
        </p:txBody>
      </p:sp>
      <p:graphicFrame>
        <p:nvGraphicFramePr>
          <p:cNvPr id="4" name="Diagrama 3"/>
          <p:cNvGraphicFramePr/>
          <p:nvPr>
            <p:extLst>
              <p:ext uri="{D42A27DB-BD31-4B8C-83A1-F6EECF244321}">
                <p14:modId xmlns:p14="http://schemas.microsoft.com/office/powerpoint/2010/main" xmlns="" val="2577275700"/>
              </p:ext>
            </p:extLst>
          </p:nvPr>
        </p:nvGraphicFramePr>
        <p:xfrm>
          <a:off x="251520" y="639595"/>
          <a:ext cx="8568952" cy="566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3779912" y="3131676"/>
            <a:ext cx="158417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dirty="0" smtClean="0"/>
              <a:t>Direitos Sociais</a:t>
            </a:r>
            <a:endParaRPr lang="pt-BR" dirty="0"/>
          </a:p>
        </p:txBody>
      </p:sp>
      <p:pic>
        <p:nvPicPr>
          <p:cNvPr id="1026" name="Picture 2" descr="http://imgs.sapo.pt/saude2010/uploads/images/saude-medicina/checkup-prevencao/vai%20ao%20medico%20destaque%20final.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64288" y="355430"/>
            <a:ext cx="1615809" cy="121365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noticias.universia.com.br/br/images/docentes/b/bu/bur/burocracia-contradicao-cenario-educacao-superior-brasil-noticias.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1520" y="4221088"/>
            <a:ext cx="1480767" cy="84926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queconceito.com.br/wp-content/uploads/Infancia.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2018" y="2708920"/>
            <a:ext cx="1178496" cy="883872"/>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revistaideiasenegocios.com.br/portal/wp-content/uploads/2012/07/Seguranca-na-internet-Security-net.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067944" y="6100493"/>
            <a:ext cx="996541" cy="723132"/>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uipi.com.br/wp-content/uploads/2013/04/Tri%C3%A2ngulo-mineiro-recebe-recursos.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008840" y="5735767"/>
            <a:ext cx="1368153" cy="1087858"/>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total98fm.com.br/wp-content/uploads/2014/09/Alimenta%C3%A7%C3%A3o-Saud%C3%A1vel-Di%C3%A1ria-3.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524329" y="1881925"/>
            <a:ext cx="1480426" cy="1026168"/>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http://www.velozcentral.com.br/carteira-de-trabalho.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394707" y="3295628"/>
            <a:ext cx="1749293" cy="1294631"/>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http://www2.unifap.br/proeac/files/2011/08/moradia1.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488164" y="4874868"/>
            <a:ext cx="1552756" cy="1076747"/>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http://www.samarilar.com.br/wp-content/uploads/2014/04/idosos.jp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510514" y="5718489"/>
            <a:ext cx="1470727" cy="1022506"/>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www.portalbarueri.com/wp-content/uploads/2011/08/assistencia_social_1.jp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45710" y="516409"/>
            <a:ext cx="1991337" cy="14802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4393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http://direitodetodos.com.br/wp-content/uploads/2013/12/Seguro-desemprego-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0995" y="3293827"/>
            <a:ext cx="1022809" cy="125559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ângulo 1"/>
          <p:cNvSpPr/>
          <p:nvPr/>
        </p:nvSpPr>
        <p:spPr>
          <a:xfrm>
            <a:off x="139350" y="46365"/>
            <a:ext cx="8640960" cy="830997"/>
          </a:xfrm>
          <a:prstGeom prst="rect">
            <a:avLst/>
          </a:prstGeom>
        </p:spPr>
        <p:txBody>
          <a:bodyPr wrap="square">
            <a:spAutoFit/>
          </a:bodyPr>
          <a:lstStyle/>
          <a:p>
            <a:pPr algn="ctr"/>
            <a:r>
              <a:rPr lang="pt-B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Art. 7º São direitos dos trabalhadores urbanos e rurais, além de outros que visem à melhoria de sua condição social </a:t>
            </a:r>
          </a:p>
        </p:txBody>
      </p:sp>
      <p:pic>
        <p:nvPicPr>
          <p:cNvPr id="1026" name="Picture 2" descr="D:\Users\110028\Desktop\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56925" y="1446614"/>
            <a:ext cx="1984843" cy="184728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Users\110028\Desktop\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088" y="1295865"/>
            <a:ext cx="1366031" cy="172551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dsawallpaper.com/wp-content/uploads/2014/01/happy-office-worker-clipartoffice-worker-stock-vector-illustration-and-royalty-free-office-xz3xmmdw.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72300" y="1340768"/>
            <a:ext cx="160020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sticcea.com.br/wp-content/uploads/2014/02/Carteira-Trabalho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5658" y="3390922"/>
            <a:ext cx="2651267" cy="205164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www.sindigraficos.com.br/wp-content/uploads/2014/07/domesticas.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87071" y="4522082"/>
            <a:ext cx="2029214" cy="20292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imagensgratis.com.br/imagens/imagens-desenhos-infantis-imagens-coloridas-03e3ab.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292079" y="3293827"/>
            <a:ext cx="1825585" cy="2242862"/>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https://lh4.googleusercontent.com/-uCpxu6RunQ8/TcLjO3eWdsI/AAAAAAAAF_o/BmO0xhOjDko/s300/maternidade-245x300.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5576" y="1369717"/>
            <a:ext cx="1594998" cy="195305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aixaDeTexto 2"/>
          <p:cNvSpPr txBox="1"/>
          <p:nvPr/>
        </p:nvSpPr>
        <p:spPr>
          <a:xfrm>
            <a:off x="7707742" y="4368194"/>
            <a:ext cx="1328754" cy="307777"/>
          </a:xfrm>
          <a:prstGeom prst="rect">
            <a:avLst/>
          </a:prstGeom>
          <a:noFill/>
        </p:spPr>
        <p:txBody>
          <a:bodyPr wrap="square" rtlCol="0">
            <a:spAutoFit/>
          </a:bodyPr>
          <a:lstStyle/>
          <a:p>
            <a:r>
              <a:rPr lang="pt-BR" sz="1400" dirty="0" smtClean="0"/>
              <a:t>Desempregado</a:t>
            </a:r>
            <a:endParaRPr lang="pt-BR" sz="1400" dirty="0"/>
          </a:p>
        </p:txBody>
      </p:sp>
      <p:pic>
        <p:nvPicPr>
          <p:cNvPr id="1042" name="Picture 18" descr="http://www.protecao.com.br/upload/protecao_noticia/3353.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576337" y="4992288"/>
            <a:ext cx="1442118" cy="15822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852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301090102"/>
              </p:ext>
            </p:extLst>
          </p:nvPr>
        </p:nvGraphicFramePr>
        <p:xfrm>
          <a:off x="0" y="0"/>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75306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4048523304"/>
              </p:ext>
            </p:extLst>
          </p:nvPr>
        </p:nvGraphicFramePr>
        <p:xfrm>
          <a:off x="107504" y="116632"/>
          <a:ext cx="878497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08895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1763165854"/>
              </p:ext>
            </p:extLst>
          </p:nvPr>
        </p:nvGraphicFramePr>
        <p:xfrm>
          <a:off x="107504" y="0"/>
          <a:ext cx="8784976"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1385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2801871891"/>
              </p:ext>
            </p:extLst>
          </p:nvPr>
        </p:nvGraphicFramePr>
        <p:xfrm>
          <a:off x="107504" y="116632"/>
          <a:ext cx="8928992"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24160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725700271"/>
              </p:ext>
            </p:extLst>
          </p:nvPr>
        </p:nvGraphicFramePr>
        <p:xfrm>
          <a:off x="107504" y="116632"/>
          <a:ext cx="8928992"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90021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xmlns="" val="2852423138"/>
              </p:ext>
            </p:extLst>
          </p:nvPr>
        </p:nvGraphicFramePr>
        <p:xfrm>
          <a:off x="107504" y="188640"/>
          <a:ext cx="8784976"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0" descr="http://www.sindigraficos.com.br/wp-content/uploads/2014/07/domesticas.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92080" y="4437112"/>
            <a:ext cx="2029214" cy="2029214"/>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ttp://trabajoeninglaterra.org/wp-content/uploads/2012/06/jardinero.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732240" y="260648"/>
            <a:ext cx="1884191" cy="178998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roteirobaby.com.br/wp-content/uploads/2013/09/roteiro-baby-bab%C3%A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3528" y="295874"/>
            <a:ext cx="2118262" cy="18554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240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26351"/>
            <a:ext cx="8928992" cy="923330"/>
          </a:xfrm>
          <a:prstGeom prst="rect">
            <a:avLst/>
          </a:prstGeom>
        </p:spPr>
        <p:txBody>
          <a:bodyPr wrap="square">
            <a:spAutoFit/>
          </a:bodyPr>
          <a:lstStyle/>
          <a:p>
            <a:pPr algn="just"/>
            <a:r>
              <a:rPr lang="pt-BR" dirty="0"/>
              <a:t>Art. 5º Todos são iguais perante a lei, sem distinção de qualquer natureza, garantindo-se aos brasileiros e aos estrangeiros residentes no País a inviolabilidade do direito à </a:t>
            </a:r>
            <a:r>
              <a:rPr lang="pt-BR" b="1" dirty="0"/>
              <a:t>vida</a:t>
            </a:r>
            <a:r>
              <a:rPr lang="pt-BR" dirty="0"/>
              <a:t>, à </a:t>
            </a:r>
            <a:r>
              <a:rPr lang="pt-BR" b="1" dirty="0"/>
              <a:t>liberdade</a:t>
            </a:r>
            <a:r>
              <a:rPr lang="pt-BR" dirty="0"/>
              <a:t>, à </a:t>
            </a:r>
            <a:r>
              <a:rPr lang="pt-BR" b="1" dirty="0"/>
              <a:t>igualdade</a:t>
            </a:r>
            <a:r>
              <a:rPr lang="pt-BR" dirty="0"/>
              <a:t>, à </a:t>
            </a:r>
            <a:r>
              <a:rPr lang="pt-BR" b="1" dirty="0"/>
              <a:t>segurança</a:t>
            </a:r>
            <a:r>
              <a:rPr lang="pt-BR" dirty="0"/>
              <a:t> e à </a:t>
            </a:r>
            <a:r>
              <a:rPr lang="pt-BR" b="1" dirty="0"/>
              <a:t>propriedade</a:t>
            </a:r>
            <a:r>
              <a:rPr lang="pt-BR" dirty="0"/>
              <a:t>, nos termos seguintes:</a:t>
            </a:r>
          </a:p>
        </p:txBody>
      </p:sp>
      <p:graphicFrame>
        <p:nvGraphicFramePr>
          <p:cNvPr id="3" name="Diagrama 2"/>
          <p:cNvGraphicFramePr/>
          <p:nvPr>
            <p:extLst>
              <p:ext uri="{D42A27DB-BD31-4B8C-83A1-F6EECF244321}">
                <p14:modId xmlns:p14="http://schemas.microsoft.com/office/powerpoint/2010/main" xmlns="" val="2454356137"/>
              </p:ext>
            </p:extLst>
          </p:nvPr>
        </p:nvGraphicFramePr>
        <p:xfrm>
          <a:off x="179512" y="1052736"/>
          <a:ext cx="878497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13593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3245076291"/>
              </p:ext>
            </p:extLst>
          </p:nvPr>
        </p:nvGraphicFramePr>
        <p:xfrm>
          <a:off x="179512" y="116632"/>
          <a:ext cx="878497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59881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3698204517"/>
              </p:ext>
            </p:extLst>
          </p:nvPr>
        </p:nvGraphicFramePr>
        <p:xfrm>
          <a:off x="179512" y="116632"/>
          <a:ext cx="878497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21251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4135916802"/>
              </p:ext>
            </p:extLst>
          </p:nvPr>
        </p:nvGraphicFramePr>
        <p:xfrm>
          <a:off x="179512" y="116632"/>
          <a:ext cx="878497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43580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164236953"/>
              </p:ext>
            </p:extLst>
          </p:nvPr>
        </p:nvGraphicFramePr>
        <p:xfrm>
          <a:off x="179512" y="260648"/>
          <a:ext cx="8820472" cy="659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p:cNvGraphicFramePr/>
          <p:nvPr>
            <p:extLst>
              <p:ext uri="{D42A27DB-BD31-4B8C-83A1-F6EECF244321}">
                <p14:modId xmlns:p14="http://schemas.microsoft.com/office/powerpoint/2010/main" xmlns="" val="1974083334"/>
              </p:ext>
            </p:extLst>
          </p:nvPr>
        </p:nvGraphicFramePr>
        <p:xfrm>
          <a:off x="395536" y="2924944"/>
          <a:ext cx="8424936" cy="33439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811948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3091187293"/>
              </p:ext>
            </p:extLst>
          </p:nvPr>
        </p:nvGraphicFramePr>
        <p:xfrm>
          <a:off x="179512" y="116632"/>
          <a:ext cx="878497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75201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531446208"/>
              </p:ext>
            </p:extLst>
          </p:nvPr>
        </p:nvGraphicFramePr>
        <p:xfrm>
          <a:off x="179512" y="116632"/>
          <a:ext cx="878497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46788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xmlns="" val="716091796"/>
              </p:ext>
            </p:extLst>
          </p:nvPr>
        </p:nvGraphicFramePr>
        <p:xfrm>
          <a:off x="179512" y="116632"/>
          <a:ext cx="878497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92259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TotalTime>
  <Words>3131</Words>
  <Application>Microsoft Office PowerPoint</Application>
  <PresentationFormat>Apresentação na tela (4:3)</PresentationFormat>
  <Paragraphs>151</Paragraphs>
  <Slides>19</Slides>
  <Notes>2</Notes>
  <HiddenSlides>0</HiddenSlides>
  <MMClips>0</MMClips>
  <ScaleCrop>false</ScaleCrop>
  <HeadingPairs>
    <vt:vector size="4" baseType="variant">
      <vt:variant>
        <vt:lpstr>Tema</vt:lpstr>
      </vt:variant>
      <vt:variant>
        <vt:i4>1</vt:i4>
      </vt:variant>
      <vt:variant>
        <vt:lpstr>Títulos de slides</vt:lpstr>
      </vt:variant>
      <vt:variant>
        <vt:i4>19</vt:i4>
      </vt:variant>
    </vt:vector>
  </HeadingPairs>
  <TitlesOfParts>
    <vt:vector size="20"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Constituição e emendas constitucionais</dc:title>
  <dc:creator>Marcos Gomes Lino</dc:creator>
  <cp:lastModifiedBy>Marcos</cp:lastModifiedBy>
  <cp:revision>34</cp:revision>
  <dcterms:created xsi:type="dcterms:W3CDTF">2014-10-01T18:02:51Z</dcterms:created>
  <dcterms:modified xsi:type="dcterms:W3CDTF">2015-02-03T15:45:02Z</dcterms:modified>
</cp:coreProperties>
</file>